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Abril Fatface"/>
      <p:regular r:id="rId30"/>
    </p:embeddedFont>
    <p:embeddedFont>
      <p:font typeface="Griffy"/>
      <p:regular r:id="rId31"/>
    </p:embeddedFont>
    <p:embeddedFont>
      <p:font typeface="Poppins"/>
      <p:regular r:id="rId32"/>
      <p:bold r:id="rId33"/>
      <p:italic r:id="rId34"/>
      <p:boldItalic r:id="rId35"/>
    </p:embeddedFont>
    <p:embeddedFont>
      <p:font typeface="Barlow Condensed"/>
      <p:regular r:id="rId36"/>
      <p:bold r:id="rId37"/>
      <p:italic r:id="rId38"/>
      <p:boldItalic r:id="rId39"/>
    </p:embeddedFont>
    <p:embeddedFont>
      <p:font typeface="DM Sans"/>
      <p:regular r:id="rId40"/>
      <p:bold r:id="rId41"/>
      <p:italic r:id="rId42"/>
      <p:boldItalic r:id="rId43"/>
    </p:embeddedFont>
    <p:embeddedFont>
      <p:font typeface="Homemade Apple"/>
      <p:regular r:id="rId44"/>
    </p:embeddedFont>
    <p:embeddedFont>
      <p:font typeface="Questrial"/>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regular.fntdata"/><Relationship Id="rId20" Type="http://schemas.openxmlformats.org/officeDocument/2006/relationships/slide" Target="slides/slide15.xml"/><Relationship Id="rId42" Type="http://schemas.openxmlformats.org/officeDocument/2006/relationships/font" Target="fonts/DMSans-italic.fntdata"/><Relationship Id="rId41" Type="http://schemas.openxmlformats.org/officeDocument/2006/relationships/font" Target="fonts/DMSans-bold.fntdata"/><Relationship Id="rId22" Type="http://schemas.openxmlformats.org/officeDocument/2006/relationships/slide" Target="slides/slide17.xml"/><Relationship Id="rId44" Type="http://schemas.openxmlformats.org/officeDocument/2006/relationships/font" Target="fonts/HomemadeApple-regular.fntdata"/><Relationship Id="rId21" Type="http://schemas.openxmlformats.org/officeDocument/2006/relationships/slide" Target="slides/slide16.xml"/><Relationship Id="rId43" Type="http://schemas.openxmlformats.org/officeDocument/2006/relationships/font" Target="fonts/DMSans-bold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Questria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riffy-regular.fntdata"/><Relationship Id="rId30" Type="http://schemas.openxmlformats.org/officeDocument/2006/relationships/font" Target="fonts/AbrilFatface-regular.fntdata"/><Relationship Id="rId11" Type="http://schemas.openxmlformats.org/officeDocument/2006/relationships/slide" Target="slides/slide6.xml"/><Relationship Id="rId33" Type="http://schemas.openxmlformats.org/officeDocument/2006/relationships/font" Target="fonts/Poppins-bold.fntdata"/><Relationship Id="rId10" Type="http://schemas.openxmlformats.org/officeDocument/2006/relationships/slide" Target="slides/slide5.xml"/><Relationship Id="rId32" Type="http://schemas.openxmlformats.org/officeDocument/2006/relationships/font" Target="fonts/Poppins-regular.fntdata"/><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italic.fntdata"/><Relationship Id="rId15" Type="http://schemas.openxmlformats.org/officeDocument/2006/relationships/slide" Target="slides/slide10.xml"/><Relationship Id="rId37" Type="http://schemas.openxmlformats.org/officeDocument/2006/relationships/font" Target="fonts/BarlowCondensed-bold.fntdata"/><Relationship Id="rId14" Type="http://schemas.openxmlformats.org/officeDocument/2006/relationships/slide" Target="slides/slide9.xml"/><Relationship Id="rId36" Type="http://schemas.openxmlformats.org/officeDocument/2006/relationships/font" Target="fonts/BarlowCondensed-regular.fntdata"/><Relationship Id="rId17" Type="http://schemas.openxmlformats.org/officeDocument/2006/relationships/slide" Target="slides/slide12.xml"/><Relationship Id="rId39" Type="http://schemas.openxmlformats.org/officeDocument/2006/relationships/font" Target="fonts/BarlowCondensed-boldItalic.fntdata"/><Relationship Id="rId16" Type="http://schemas.openxmlformats.org/officeDocument/2006/relationships/slide" Target="slides/slide11.xml"/><Relationship Id="rId38" Type="http://schemas.openxmlformats.org/officeDocument/2006/relationships/font" Target="fonts/BarlowCondense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8" name="Google Shape;8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6" name="Google Shape;10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1" name="Google Shape;10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4" name="Google Shape;10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8" name="Google Shape;111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1" name="Google Shape;113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7" name="Google Shape;11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8" name="Google Shape;14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0" name="Google Shape;7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9.png"/><Relationship Id="rId7" Type="http://schemas.openxmlformats.org/officeDocument/2006/relationships/hyperlink" Target="https://www.pinterest.com/slidesmania/" TargetMode="External"/><Relationship Id="rId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34499" y="1300"/>
            <a:ext cx="9126960" cy="6251108"/>
          </a:xfrm>
          <a:custGeom>
            <a:rect b="b" l="l" r="r" t="t"/>
            <a:pathLst>
              <a:path extrusionOk="0" h="6251108" w="9126960">
                <a:moveTo>
                  <a:pt x="0" y="0"/>
                </a:moveTo>
                <a:lnTo>
                  <a:pt x="9122602" y="0"/>
                </a:lnTo>
                <a:lnTo>
                  <a:pt x="9126677" y="48443"/>
                </a:lnTo>
                <a:cubicBezTo>
                  <a:pt x="9136217" y="576145"/>
                  <a:pt x="8904726" y="1106045"/>
                  <a:pt x="8479062" y="1512284"/>
                </a:cubicBezTo>
                <a:cubicBezTo>
                  <a:pt x="8238953" y="1741605"/>
                  <a:pt x="7940984" y="1933081"/>
                  <a:pt x="7729022" y="2178960"/>
                </a:cubicBezTo>
                <a:cubicBezTo>
                  <a:pt x="7065844" y="2948469"/>
                  <a:pt x="7362248" y="4095637"/>
                  <a:pt x="6572545" y="4785629"/>
                </a:cubicBezTo>
                <a:cubicBezTo>
                  <a:pt x="6155020" y="5150672"/>
                  <a:pt x="5517430" y="5302389"/>
                  <a:pt x="4902159" y="5372898"/>
                </a:cubicBezTo>
                <a:cubicBezTo>
                  <a:pt x="4286888" y="5443406"/>
                  <a:pt x="3654699" y="5450164"/>
                  <a:pt x="3061462" y="5598165"/>
                </a:cubicBezTo>
                <a:cubicBezTo>
                  <a:pt x="2533761" y="5729382"/>
                  <a:pt x="2058092" y="5967263"/>
                  <a:pt x="1539064" y="6118754"/>
                </a:cubicBezTo>
                <a:cubicBezTo>
                  <a:pt x="1084913" y="6251309"/>
                  <a:pt x="560452" y="6310479"/>
                  <a:pt x="119391" y="6171309"/>
                </a:cubicBezTo>
                <a:lnTo>
                  <a:pt x="0" y="612435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 name="Google Shape;12;p2"/>
          <p:cNvSpPr/>
          <p:nvPr/>
        </p:nvSpPr>
        <p:spPr>
          <a:xfrm>
            <a:off x="10349794" y="32604"/>
            <a:ext cx="1842207" cy="5963893"/>
          </a:xfrm>
          <a:custGeom>
            <a:rect b="b" l="l" r="r" t="t"/>
            <a:pathLst>
              <a:path extrusionOk="0" h="5963893" w="1842207">
                <a:moveTo>
                  <a:pt x="1842207" y="0"/>
                </a:moveTo>
                <a:lnTo>
                  <a:pt x="1842207" y="5963893"/>
                </a:lnTo>
                <a:lnTo>
                  <a:pt x="1825049" y="5953705"/>
                </a:lnTo>
                <a:cubicBezTo>
                  <a:pt x="1571649" y="5800661"/>
                  <a:pt x="844125" y="5331683"/>
                  <a:pt x="475136" y="5004346"/>
                </a:cubicBezTo>
                <a:cubicBezTo>
                  <a:pt x="322883" y="4869251"/>
                  <a:pt x="171940" y="4724538"/>
                  <a:pt x="84828" y="4540588"/>
                </a:cubicBezTo>
                <a:cubicBezTo>
                  <a:pt x="-79121" y="4194765"/>
                  <a:pt x="15642" y="3778443"/>
                  <a:pt x="190193" y="3437866"/>
                </a:cubicBezTo>
                <a:cubicBezTo>
                  <a:pt x="364745" y="3097289"/>
                  <a:pt x="613510" y="2798137"/>
                  <a:pt x="778989" y="2453079"/>
                </a:cubicBezTo>
                <a:cubicBezTo>
                  <a:pt x="976602" y="2040911"/>
                  <a:pt x="1047100" y="1581525"/>
                  <a:pt x="1170609" y="1141487"/>
                </a:cubicBezTo>
                <a:cubicBezTo>
                  <a:pt x="1278678" y="756452"/>
                  <a:pt x="1441644" y="366229"/>
                  <a:pt x="1728480" y="946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 name="Google Shape;13;p2"/>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p:nvPr/>
        </p:nvSpPr>
        <p:spPr>
          <a:xfrm rot="-433296">
            <a:off x="11321886" y="-17992"/>
            <a:ext cx="727414" cy="2388445"/>
          </a:xfrm>
          <a:custGeom>
            <a:rect b="b" l="l" r="r" t="t"/>
            <a:pathLst>
              <a:path extrusionOk="0" h="2388445" w="727414">
                <a:moveTo>
                  <a:pt x="285585" y="0"/>
                </a:moveTo>
                <a:lnTo>
                  <a:pt x="316366" y="3900"/>
                </a:lnTo>
                <a:lnTo>
                  <a:pt x="308211" y="20123"/>
                </a:lnTo>
                <a:cubicBezTo>
                  <a:pt x="284897" y="79184"/>
                  <a:pt x="271261" y="144217"/>
                  <a:pt x="268805" y="211422"/>
                </a:cubicBezTo>
                <a:cubicBezTo>
                  <a:pt x="268174" y="230964"/>
                  <a:pt x="268805" y="251295"/>
                  <a:pt x="268805" y="270925"/>
                </a:cubicBezTo>
                <a:cubicBezTo>
                  <a:pt x="269576" y="314742"/>
                  <a:pt x="270346" y="359785"/>
                  <a:pt x="261095" y="403777"/>
                </a:cubicBezTo>
                <a:cubicBezTo>
                  <a:pt x="249250" y="459862"/>
                  <a:pt x="222546" y="507359"/>
                  <a:pt x="196754" y="553279"/>
                </a:cubicBezTo>
                <a:cubicBezTo>
                  <a:pt x="191777" y="562042"/>
                  <a:pt x="186801" y="570806"/>
                  <a:pt x="181965" y="579569"/>
                </a:cubicBezTo>
                <a:cubicBezTo>
                  <a:pt x="106059" y="718722"/>
                  <a:pt x="56205" y="877469"/>
                  <a:pt x="36110" y="1044025"/>
                </a:cubicBezTo>
                <a:cubicBezTo>
                  <a:pt x="21042" y="1169692"/>
                  <a:pt x="20411" y="1346624"/>
                  <a:pt x="102765" y="1476145"/>
                </a:cubicBezTo>
                <a:cubicBezTo>
                  <a:pt x="118444" y="1499718"/>
                  <a:pt x="135196" y="1522126"/>
                  <a:pt x="152948" y="1543273"/>
                </a:cubicBezTo>
                <a:cubicBezTo>
                  <a:pt x="187221" y="1585599"/>
                  <a:pt x="222687" y="1629415"/>
                  <a:pt x="239929" y="1688130"/>
                </a:cubicBezTo>
                <a:cubicBezTo>
                  <a:pt x="251423" y="1727214"/>
                  <a:pt x="253455" y="1768315"/>
                  <a:pt x="255347" y="1808012"/>
                </a:cubicBezTo>
                <a:cubicBezTo>
                  <a:pt x="256399" y="1829658"/>
                  <a:pt x="257520" y="1851829"/>
                  <a:pt x="260114" y="1873299"/>
                </a:cubicBezTo>
                <a:cubicBezTo>
                  <a:pt x="273010" y="1976005"/>
                  <a:pt x="325646" y="2075907"/>
                  <a:pt x="408421" y="2154427"/>
                </a:cubicBezTo>
                <a:cubicBezTo>
                  <a:pt x="483626" y="2225760"/>
                  <a:pt x="572918" y="2272118"/>
                  <a:pt x="659267" y="2316986"/>
                </a:cubicBezTo>
                <a:lnTo>
                  <a:pt x="727414" y="2352354"/>
                </a:lnTo>
                <a:lnTo>
                  <a:pt x="722841" y="2388445"/>
                </a:lnTo>
                <a:lnTo>
                  <a:pt x="648474" y="2349849"/>
                </a:lnTo>
                <a:cubicBezTo>
                  <a:pt x="560513" y="2304191"/>
                  <a:pt x="469608" y="2256958"/>
                  <a:pt x="391529" y="2182908"/>
                </a:cubicBezTo>
                <a:cubicBezTo>
                  <a:pt x="302867" y="2098779"/>
                  <a:pt x="246446" y="1990991"/>
                  <a:pt x="232429" y="1879170"/>
                </a:cubicBezTo>
                <a:cubicBezTo>
                  <a:pt x="229625" y="1856386"/>
                  <a:pt x="228434" y="1833076"/>
                  <a:pt x="227382" y="1810641"/>
                </a:cubicBezTo>
                <a:cubicBezTo>
                  <a:pt x="225490" y="1771733"/>
                  <a:pt x="223668" y="1735014"/>
                  <a:pt x="213364" y="1700837"/>
                </a:cubicBezTo>
                <a:cubicBezTo>
                  <a:pt x="198226" y="1649396"/>
                  <a:pt x="166546" y="1610224"/>
                  <a:pt x="132973" y="1568686"/>
                </a:cubicBezTo>
                <a:cubicBezTo>
                  <a:pt x="114414" y="1546620"/>
                  <a:pt x="96905" y="1523213"/>
                  <a:pt x="80547" y="1498579"/>
                </a:cubicBezTo>
                <a:cubicBezTo>
                  <a:pt x="-8045" y="1359154"/>
                  <a:pt x="-7764" y="1171970"/>
                  <a:pt x="8075" y="1039468"/>
                </a:cubicBezTo>
                <a:cubicBezTo>
                  <a:pt x="28828" y="867602"/>
                  <a:pt x="80231" y="703772"/>
                  <a:pt x="158485" y="560115"/>
                </a:cubicBezTo>
                <a:cubicBezTo>
                  <a:pt x="163461" y="551351"/>
                  <a:pt x="168508" y="542588"/>
                  <a:pt x="173555" y="533124"/>
                </a:cubicBezTo>
                <a:cubicBezTo>
                  <a:pt x="197945" y="489307"/>
                  <a:pt x="223177" y="444964"/>
                  <a:pt x="233690" y="394926"/>
                </a:cubicBezTo>
                <a:cubicBezTo>
                  <a:pt x="241961" y="355754"/>
                  <a:pt x="241260" y="314917"/>
                  <a:pt x="240698" y="271801"/>
                </a:cubicBezTo>
                <a:cubicBezTo>
                  <a:pt x="240279" y="251646"/>
                  <a:pt x="239928" y="230789"/>
                  <a:pt x="240699" y="210458"/>
                </a:cubicBezTo>
                <a:cubicBezTo>
                  <a:pt x="243338" y="138265"/>
                  <a:pt x="258002" y="68412"/>
                  <a:pt x="283073" y="4989"/>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2"/>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2"/>
          <p:cNvSpPr/>
          <p:nvPr/>
        </p:nvSpPr>
        <p:spPr>
          <a:xfrm rot="647552">
            <a:off x="-79790" y="6303382"/>
            <a:ext cx="1407803" cy="434051"/>
          </a:xfrm>
          <a:custGeom>
            <a:rect b="b" l="l" r="r" t="t"/>
            <a:pathLst>
              <a:path extrusionOk="0" h="434051" w="1407803">
                <a:moveTo>
                  <a:pt x="74549" y="15388"/>
                </a:moveTo>
                <a:cubicBezTo>
                  <a:pt x="156689" y="-5884"/>
                  <a:pt x="243968" y="-5884"/>
                  <a:pt x="325215" y="20297"/>
                </a:cubicBezTo>
                <a:cubicBezTo>
                  <a:pt x="355903" y="30901"/>
                  <a:pt x="386017" y="43095"/>
                  <a:pt x="415432" y="56833"/>
                </a:cubicBezTo>
                <a:cubicBezTo>
                  <a:pt x="465776" y="79329"/>
                  <a:pt x="513250" y="100584"/>
                  <a:pt x="564681" y="105549"/>
                </a:cubicBezTo>
                <a:cubicBezTo>
                  <a:pt x="614017" y="110435"/>
                  <a:pt x="663120" y="99886"/>
                  <a:pt x="715015" y="88716"/>
                </a:cubicBezTo>
                <a:cubicBezTo>
                  <a:pt x="766912" y="77545"/>
                  <a:pt x="822841" y="65444"/>
                  <a:pt x="878693" y="71339"/>
                </a:cubicBezTo>
                <a:cubicBezTo>
                  <a:pt x="937492" y="77390"/>
                  <a:pt x="992802" y="102911"/>
                  <a:pt x="1041594" y="125639"/>
                </a:cubicBezTo>
                <a:lnTo>
                  <a:pt x="1234904" y="214770"/>
                </a:lnTo>
                <a:cubicBezTo>
                  <a:pt x="1269811" y="230904"/>
                  <a:pt x="1309296" y="249056"/>
                  <a:pt x="1338153" y="281249"/>
                </a:cubicBezTo>
                <a:cubicBezTo>
                  <a:pt x="1365458" y="311658"/>
                  <a:pt x="1378955" y="349435"/>
                  <a:pt x="1391987" y="385894"/>
                </a:cubicBezTo>
                <a:cubicBezTo>
                  <a:pt x="1396487" y="398461"/>
                  <a:pt x="1401141" y="411493"/>
                  <a:pt x="1406183" y="423594"/>
                </a:cubicBezTo>
                <a:lnTo>
                  <a:pt x="1407803" y="426515"/>
                </a:lnTo>
                <a:lnTo>
                  <a:pt x="1368271" y="434051"/>
                </a:lnTo>
                <a:lnTo>
                  <a:pt x="1355063" y="399080"/>
                </a:lnTo>
                <a:cubicBezTo>
                  <a:pt x="1342807" y="364639"/>
                  <a:pt x="1331171" y="332059"/>
                  <a:pt x="1308907" y="307314"/>
                </a:cubicBezTo>
                <a:cubicBezTo>
                  <a:pt x="1285636" y="281093"/>
                  <a:pt x="1251272" y="265346"/>
                  <a:pt x="1218303" y="250143"/>
                </a:cubicBezTo>
                <a:lnTo>
                  <a:pt x="1024993" y="161012"/>
                </a:lnTo>
                <a:cubicBezTo>
                  <a:pt x="976744" y="138749"/>
                  <a:pt x="926787" y="115710"/>
                  <a:pt x="874426" y="110280"/>
                </a:cubicBezTo>
                <a:cubicBezTo>
                  <a:pt x="824625" y="105161"/>
                  <a:pt x="775211" y="115788"/>
                  <a:pt x="722850" y="127036"/>
                </a:cubicBezTo>
                <a:cubicBezTo>
                  <a:pt x="670489" y="138284"/>
                  <a:pt x="615956" y="150307"/>
                  <a:pt x="560570" y="144567"/>
                </a:cubicBezTo>
                <a:cubicBezTo>
                  <a:pt x="502856" y="138904"/>
                  <a:pt x="450262" y="115401"/>
                  <a:pt x="399297" y="92671"/>
                </a:cubicBezTo>
                <a:cubicBezTo>
                  <a:pt x="371117" y="79499"/>
                  <a:pt x="342274" y="67794"/>
                  <a:pt x="312881" y="57609"/>
                </a:cubicBezTo>
                <a:cubicBezTo>
                  <a:pt x="213822" y="25339"/>
                  <a:pt x="104852" y="36024"/>
                  <a:pt x="10273" y="78709"/>
                </a:cubicBezTo>
                <a:lnTo>
                  <a:pt x="7374" y="80325"/>
                </a:lnTo>
                <a:lnTo>
                  <a:pt x="0" y="41644"/>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 name="Google Shape;19;p2"/>
          <p:cNvGrpSpPr/>
          <p:nvPr/>
        </p:nvGrpSpPr>
        <p:grpSpPr>
          <a:xfrm>
            <a:off x="397984" y="5784177"/>
            <a:ext cx="690262" cy="580139"/>
            <a:chOff x="3920565" y="-927555"/>
            <a:chExt cx="690262" cy="580139"/>
          </a:xfrm>
        </p:grpSpPr>
        <p:sp>
          <p:nvSpPr>
            <p:cNvPr id="20" name="Google Shape;20;p2"/>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2"/>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2"/>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2"/>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2"/>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2"/>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2"/>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2"/>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2"/>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9" name="Google Shape;29;p2"/>
          <p:cNvGrpSpPr/>
          <p:nvPr/>
        </p:nvGrpSpPr>
        <p:grpSpPr>
          <a:xfrm rot="7290842">
            <a:off x="11504603" y="277038"/>
            <a:ext cx="690252" cy="580131"/>
            <a:chOff x="3920565" y="-927555"/>
            <a:chExt cx="690262" cy="580139"/>
          </a:xfrm>
        </p:grpSpPr>
        <p:sp>
          <p:nvSpPr>
            <p:cNvPr id="30" name="Google Shape;30;p2"/>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2"/>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2"/>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2"/>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2"/>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2"/>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2"/>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2"/>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2"/>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9" name="Google Shape;39;p2"/>
          <p:cNvSpPr/>
          <p:nvPr/>
        </p:nvSpPr>
        <p:spPr>
          <a:xfrm rot="-258520">
            <a:off x="-74201" y="230981"/>
            <a:ext cx="6240283" cy="839443"/>
          </a:xfrm>
          <a:custGeom>
            <a:rect b="b" l="l" r="r" t="t"/>
            <a:pathLst>
              <a:path extrusionOk="0" h="839443" w="6240283">
                <a:moveTo>
                  <a:pt x="6193050" y="0"/>
                </a:moveTo>
                <a:lnTo>
                  <a:pt x="6240283" y="3559"/>
                </a:lnTo>
                <a:lnTo>
                  <a:pt x="6215377" y="26709"/>
                </a:lnTo>
                <a:cubicBezTo>
                  <a:pt x="6116431" y="106252"/>
                  <a:pt x="5989066" y="150715"/>
                  <a:pt x="5861591" y="143263"/>
                </a:cubicBezTo>
                <a:cubicBezTo>
                  <a:pt x="5835443" y="141799"/>
                  <a:pt x="5808806" y="138312"/>
                  <a:pt x="5782936" y="135035"/>
                </a:cubicBezTo>
                <a:cubicBezTo>
                  <a:pt x="5709789" y="125481"/>
                  <a:pt x="5640757" y="116835"/>
                  <a:pt x="5580931" y="147446"/>
                </a:cubicBezTo>
                <a:cubicBezTo>
                  <a:pt x="5561058" y="158619"/>
                  <a:pt x="5542369" y="171772"/>
                  <a:pt x="5525146" y="186704"/>
                </a:cubicBezTo>
                <a:cubicBezTo>
                  <a:pt x="5505371" y="203814"/>
                  <a:pt x="5483762" y="218688"/>
                  <a:pt x="5460716" y="231052"/>
                </a:cubicBezTo>
                <a:cubicBezTo>
                  <a:pt x="5400818" y="260758"/>
                  <a:pt x="5334226" y="255458"/>
                  <a:pt x="5269796" y="250298"/>
                </a:cubicBezTo>
                <a:cubicBezTo>
                  <a:pt x="5244973" y="248345"/>
                  <a:pt x="5219522" y="246323"/>
                  <a:pt x="5194976" y="246393"/>
                </a:cubicBezTo>
                <a:cubicBezTo>
                  <a:pt x="5042618" y="247091"/>
                  <a:pt x="4911038" y="328814"/>
                  <a:pt x="4771717" y="415278"/>
                </a:cubicBezTo>
                <a:cubicBezTo>
                  <a:pt x="4635606" y="499860"/>
                  <a:pt x="4494822" y="587301"/>
                  <a:pt x="4334094" y="589602"/>
                </a:cubicBezTo>
                <a:cubicBezTo>
                  <a:pt x="4178737" y="592112"/>
                  <a:pt x="4041231" y="514782"/>
                  <a:pt x="3908187" y="440032"/>
                </a:cubicBezTo>
                <a:cubicBezTo>
                  <a:pt x="3831066" y="396799"/>
                  <a:pt x="3751365" y="352033"/>
                  <a:pt x="3669224" y="323305"/>
                </a:cubicBezTo>
                <a:cubicBezTo>
                  <a:pt x="3411922" y="233353"/>
                  <a:pt x="3117942" y="297435"/>
                  <a:pt x="2881698" y="348965"/>
                </a:cubicBezTo>
                <a:lnTo>
                  <a:pt x="2586184" y="413396"/>
                </a:lnTo>
                <a:cubicBezTo>
                  <a:pt x="2484518" y="435569"/>
                  <a:pt x="2369325" y="460742"/>
                  <a:pt x="2257339" y="445262"/>
                </a:cubicBezTo>
                <a:cubicBezTo>
                  <a:pt x="2219232" y="439230"/>
                  <a:pt x="2181529" y="430872"/>
                  <a:pt x="2144447" y="420229"/>
                </a:cubicBezTo>
                <a:cubicBezTo>
                  <a:pt x="2130501" y="416510"/>
                  <a:pt x="2116674" y="412907"/>
                  <a:pt x="2102958" y="409421"/>
                </a:cubicBezTo>
                <a:cubicBezTo>
                  <a:pt x="1806635" y="337566"/>
                  <a:pt x="1494115" y="379885"/>
                  <a:pt x="1227572" y="527961"/>
                </a:cubicBezTo>
                <a:lnTo>
                  <a:pt x="1218090" y="533261"/>
                </a:lnTo>
                <a:cubicBezTo>
                  <a:pt x="1169279" y="560734"/>
                  <a:pt x="1114262" y="591903"/>
                  <a:pt x="1054573" y="583396"/>
                </a:cubicBezTo>
                <a:cubicBezTo>
                  <a:pt x="1031668" y="579143"/>
                  <a:pt x="1009452" y="571779"/>
                  <a:pt x="988539" y="561501"/>
                </a:cubicBezTo>
                <a:cubicBezTo>
                  <a:pt x="984147" y="559618"/>
                  <a:pt x="979754" y="557666"/>
                  <a:pt x="975361" y="555853"/>
                </a:cubicBezTo>
                <a:cubicBezTo>
                  <a:pt x="823462" y="493277"/>
                  <a:pt x="651005" y="505619"/>
                  <a:pt x="509567" y="589184"/>
                </a:cubicBezTo>
                <a:cubicBezTo>
                  <a:pt x="464173" y="616518"/>
                  <a:pt x="422196" y="651522"/>
                  <a:pt x="381544" y="685410"/>
                </a:cubicBezTo>
                <a:cubicBezTo>
                  <a:pt x="337893" y="721810"/>
                  <a:pt x="292709" y="759393"/>
                  <a:pt x="242085" y="788820"/>
                </a:cubicBezTo>
                <a:cubicBezTo>
                  <a:pt x="187782" y="820728"/>
                  <a:pt x="126197" y="838160"/>
                  <a:pt x="63228" y="839443"/>
                </a:cubicBezTo>
                <a:cubicBezTo>
                  <a:pt x="49178" y="839443"/>
                  <a:pt x="35236" y="838419"/>
                  <a:pt x="21578" y="836249"/>
                </a:cubicBezTo>
                <a:lnTo>
                  <a:pt x="0" y="830814"/>
                </a:lnTo>
                <a:lnTo>
                  <a:pt x="2622" y="796011"/>
                </a:lnTo>
                <a:lnTo>
                  <a:pt x="75570" y="804578"/>
                </a:lnTo>
                <a:cubicBezTo>
                  <a:pt x="127711" y="802103"/>
                  <a:pt x="181350" y="784183"/>
                  <a:pt x="224792" y="758906"/>
                </a:cubicBezTo>
                <a:cubicBezTo>
                  <a:pt x="272766" y="731014"/>
                  <a:pt x="316765" y="694336"/>
                  <a:pt x="359300" y="658913"/>
                </a:cubicBezTo>
                <a:cubicBezTo>
                  <a:pt x="401835" y="623491"/>
                  <a:pt x="444022" y="588277"/>
                  <a:pt x="491786" y="559618"/>
                </a:cubicBezTo>
                <a:cubicBezTo>
                  <a:pt x="642783" y="470372"/>
                  <a:pt x="826921" y="457178"/>
                  <a:pt x="989097" y="523986"/>
                </a:cubicBezTo>
                <a:cubicBezTo>
                  <a:pt x="993630" y="525869"/>
                  <a:pt x="998162" y="527891"/>
                  <a:pt x="1002695" y="529843"/>
                </a:cubicBezTo>
                <a:cubicBezTo>
                  <a:pt x="1020769" y="538776"/>
                  <a:pt x="1039951" y="545275"/>
                  <a:pt x="1059734" y="549159"/>
                </a:cubicBezTo>
                <a:cubicBezTo>
                  <a:pt x="1107638" y="556132"/>
                  <a:pt x="1155194" y="529147"/>
                  <a:pt x="1201146" y="503207"/>
                </a:cubicBezTo>
                <a:lnTo>
                  <a:pt x="1210698" y="497838"/>
                </a:lnTo>
                <a:cubicBezTo>
                  <a:pt x="1484917" y="345383"/>
                  <a:pt x="1806489" y="301791"/>
                  <a:pt x="2111395" y="375741"/>
                </a:cubicBezTo>
                <a:cubicBezTo>
                  <a:pt x="2125341" y="379228"/>
                  <a:pt x="2139287" y="382714"/>
                  <a:pt x="2153233" y="386689"/>
                </a:cubicBezTo>
                <a:cubicBezTo>
                  <a:pt x="2188948" y="396936"/>
                  <a:pt x="2225249" y="405016"/>
                  <a:pt x="2261942" y="410885"/>
                </a:cubicBezTo>
                <a:cubicBezTo>
                  <a:pt x="2367861" y="425458"/>
                  <a:pt x="2474965" y="402099"/>
                  <a:pt x="2578583" y="379507"/>
                </a:cubicBezTo>
                <a:lnTo>
                  <a:pt x="2874097" y="315076"/>
                </a:lnTo>
                <a:cubicBezTo>
                  <a:pt x="3114664" y="262570"/>
                  <a:pt x="3414014" y="197303"/>
                  <a:pt x="3680590" y="290531"/>
                </a:cubicBezTo>
                <a:cubicBezTo>
                  <a:pt x="3765660" y="320306"/>
                  <a:pt x="3846685" y="365770"/>
                  <a:pt x="3925062" y="409769"/>
                </a:cubicBezTo>
                <a:cubicBezTo>
                  <a:pt x="4060058" y="485566"/>
                  <a:pt x="4187733" y="557178"/>
                  <a:pt x="4333398" y="554877"/>
                </a:cubicBezTo>
                <a:cubicBezTo>
                  <a:pt x="4484503" y="552576"/>
                  <a:pt x="4621102" y="467715"/>
                  <a:pt x="4753170" y="385713"/>
                </a:cubicBezTo>
                <a:cubicBezTo>
                  <a:pt x="4890467" y="300434"/>
                  <a:pt x="5032088" y="212226"/>
                  <a:pt x="5194698" y="211388"/>
                </a:cubicBezTo>
                <a:cubicBezTo>
                  <a:pt x="5220637" y="211388"/>
                  <a:pt x="5246925" y="213341"/>
                  <a:pt x="5272376" y="215363"/>
                </a:cubicBezTo>
                <a:cubicBezTo>
                  <a:pt x="5335133" y="220384"/>
                  <a:pt x="5393846" y="225055"/>
                  <a:pt x="5445166" y="199674"/>
                </a:cubicBezTo>
                <a:cubicBezTo>
                  <a:pt x="5465903" y="188377"/>
                  <a:pt x="5485358" y="174864"/>
                  <a:pt x="5503181" y="159370"/>
                </a:cubicBezTo>
                <a:cubicBezTo>
                  <a:pt x="5522280" y="142940"/>
                  <a:pt x="5543004" y="128501"/>
                  <a:pt x="5565030" y="116277"/>
                </a:cubicBezTo>
                <a:cubicBezTo>
                  <a:pt x="5634203" y="80715"/>
                  <a:pt x="5711951" y="90756"/>
                  <a:pt x="5787121" y="100449"/>
                </a:cubicBezTo>
                <a:cubicBezTo>
                  <a:pt x="5812362" y="103656"/>
                  <a:pt x="5838441" y="107422"/>
                  <a:pt x="5863334" y="108468"/>
                </a:cubicBezTo>
                <a:cubicBezTo>
                  <a:pt x="5958515" y="113942"/>
                  <a:pt x="6053591" y="88525"/>
                  <a:pt x="6135062" y="40185"/>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0" name="Google Shape;40;p2"/>
          <p:cNvGrpSpPr/>
          <p:nvPr/>
        </p:nvGrpSpPr>
        <p:grpSpPr>
          <a:xfrm rot="7290842">
            <a:off x="82548" y="155779"/>
            <a:ext cx="690252" cy="580131"/>
            <a:chOff x="3920565" y="-927555"/>
            <a:chExt cx="690262" cy="580139"/>
          </a:xfrm>
        </p:grpSpPr>
        <p:sp>
          <p:nvSpPr>
            <p:cNvPr id="41" name="Google Shape;41;p2"/>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2"/>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2"/>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2"/>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2"/>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2"/>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2"/>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2"/>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2"/>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0" name="Google Shape;50;p2"/>
          <p:cNvSpPr txBox="1"/>
          <p:nvPr>
            <p:ph type="title"/>
          </p:nvPr>
        </p:nvSpPr>
        <p:spPr>
          <a:xfrm>
            <a:off x="644100" y="1928525"/>
            <a:ext cx="8744700" cy="2652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51" name="Google Shape;51;p2"/>
          <p:cNvSpPr txBox="1"/>
          <p:nvPr>
            <p:ph idx="1" type="subTitle"/>
          </p:nvPr>
        </p:nvSpPr>
        <p:spPr>
          <a:xfrm>
            <a:off x="644100" y="4340375"/>
            <a:ext cx="87447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900"/>
              <a:buNone/>
              <a:defRPr/>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2" name="Google Shape;52;p2"/>
          <p:cNvSpPr txBox="1"/>
          <p:nvPr/>
        </p:nvSpPr>
        <p:spPr>
          <a:xfrm rot="5400000">
            <a:off x="-679350" y="52079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357" name="Shape 357"/>
        <p:cNvGrpSpPr/>
        <p:nvPr/>
      </p:nvGrpSpPr>
      <p:grpSpPr>
        <a:xfrm>
          <a:off x="0" y="0"/>
          <a:ext cx="0" cy="0"/>
          <a:chOff x="0" y="0"/>
          <a:chExt cx="0" cy="0"/>
        </a:xfrm>
      </p:grpSpPr>
      <p:sp>
        <p:nvSpPr>
          <p:cNvPr id="358" name="Google Shape;358;p11"/>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59" name="Google Shape;359;p11"/>
          <p:cNvGrpSpPr/>
          <p:nvPr/>
        </p:nvGrpSpPr>
        <p:grpSpPr>
          <a:xfrm rot="7290842">
            <a:off x="-46902" y="273454"/>
            <a:ext cx="690252" cy="580131"/>
            <a:chOff x="3920565" y="-927555"/>
            <a:chExt cx="690262" cy="580139"/>
          </a:xfrm>
        </p:grpSpPr>
        <p:sp>
          <p:nvSpPr>
            <p:cNvPr id="360" name="Google Shape;360;p11"/>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1" name="Google Shape;361;p11"/>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2" name="Google Shape;362;p11"/>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11"/>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11"/>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11"/>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11"/>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11"/>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11"/>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9" name="Google Shape;369;p11"/>
          <p:cNvGrpSpPr/>
          <p:nvPr/>
        </p:nvGrpSpPr>
        <p:grpSpPr>
          <a:xfrm rot="7290842">
            <a:off x="376173" y="339154"/>
            <a:ext cx="690252" cy="580131"/>
            <a:chOff x="3920565" y="-927555"/>
            <a:chExt cx="690262" cy="580139"/>
          </a:xfrm>
        </p:grpSpPr>
        <p:sp>
          <p:nvSpPr>
            <p:cNvPr id="370" name="Google Shape;370;p11"/>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11"/>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11"/>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11"/>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11"/>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11"/>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11"/>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11"/>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11"/>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79" name="Google Shape;379;p11"/>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11"/>
          <p:cNvSpPr/>
          <p:nvPr/>
        </p:nvSpPr>
        <p:spPr>
          <a:xfrm>
            <a:off x="9739439" y="1300"/>
            <a:ext cx="2452561" cy="1543887"/>
          </a:xfrm>
          <a:custGeom>
            <a:rect b="b" l="l" r="r" t="t"/>
            <a:pathLst>
              <a:path extrusionOk="0" h="1543887" w="2452561">
                <a:moveTo>
                  <a:pt x="3596" y="0"/>
                </a:moveTo>
                <a:lnTo>
                  <a:pt x="2452561" y="0"/>
                </a:lnTo>
                <a:lnTo>
                  <a:pt x="2452561" y="1543887"/>
                </a:lnTo>
                <a:lnTo>
                  <a:pt x="2397866" y="1514943"/>
                </a:lnTo>
                <a:cubicBezTo>
                  <a:pt x="2103773" y="1366639"/>
                  <a:pt x="1848485" y="1287817"/>
                  <a:pt x="1658020" y="1242658"/>
                </a:cubicBezTo>
                <a:cubicBezTo>
                  <a:pt x="1108324" y="1112161"/>
                  <a:pt x="821581" y="1195740"/>
                  <a:pt x="637297" y="961046"/>
                </a:cubicBezTo>
                <a:cubicBezTo>
                  <a:pt x="479197" y="759626"/>
                  <a:pt x="559611" y="531479"/>
                  <a:pt x="344008" y="397928"/>
                </a:cubicBezTo>
                <a:cubicBezTo>
                  <a:pt x="231081" y="328099"/>
                  <a:pt x="107787" y="327882"/>
                  <a:pt x="38940" y="210263"/>
                </a:cubicBezTo>
                <a:cubicBezTo>
                  <a:pt x="6862" y="155596"/>
                  <a:pt x="-1035" y="96575"/>
                  <a:pt x="104" y="459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11"/>
          <p:cNvSpPr/>
          <p:nvPr/>
        </p:nvSpPr>
        <p:spPr>
          <a:xfrm flipH="1" rot="-5400000">
            <a:off x="9368819" y="1558706"/>
            <a:ext cx="4383311" cy="1265900"/>
          </a:xfrm>
          <a:custGeom>
            <a:rect b="b" l="l" r="r" t="t"/>
            <a:pathLst>
              <a:path extrusionOk="0" h="1476268" w="7460955">
                <a:moveTo>
                  <a:pt x="7460956" y="1475730"/>
                </a:moveTo>
                <a:lnTo>
                  <a:pt x="6342531" y="938532"/>
                </a:lnTo>
                <a:cubicBezTo>
                  <a:pt x="6105306" y="824571"/>
                  <a:pt x="5867612" y="710374"/>
                  <a:pt x="5620263" y="620664"/>
                </a:cubicBezTo>
                <a:cubicBezTo>
                  <a:pt x="5369971" y="529777"/>
                  <a:pt x="5111321" y="464320"/>
                  <a:pt x="4853141" y="399098"/>
                </a:cubicBezTo>
                <a:lnTo>
                  <a:pt x="3592970" y="80406"/>
                </a:lnTo>
                <a:cubicBezTo>
                  <a:pt x="3436862" y="40967"/>
                  <a:pt x="3278870" y="1292"/>
                  <a:pt x="3117934" y="-474"/>
                </a:cubicBezTo>
                <a:cubicBezTo>
                  <a:pt x="2928979" y="-2593"/>
                  <a:pt x="2744145" y="47442"/>
                  <a:pt x="2559546" y="87469"/>
                </a:cubicBezTo>
                <a:cubicBezTo>
                  <a:pt x="2377772" y="126791"/>
                  <a:pt x="2194586" y="156576"/>
                  <a:pt x="2010458" y="186362"/>
                </a:cubicBezTo>
                <a:lnTo>
                  <a:pt x="1248987" y="309624"/>
                </a:lnTo>
                <a:cubicBezTo>
                  <a:pt x="785017" y="384853"/>
                  <a:pt x="270541" y="490338"/>
                  <a:pt x="0" y="874723"/>
                </a:cubicBezTo>
                <a:lnTo>
                  <a:pt x="0" y="1475140"/>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11"/>
          <p:cNvSpPr/>
          <p:nvPr/>
        </p:nvSpPr>
        <p:spPr>
          <a:xfrm rot="614520">
            <a:off x="-80530" y="6036401"/>
            <a:ext cx="1790009" cy="667442"/>
          </a:xfrm>
          <a:custGeom>
            <a:rect b="b" l="l" r="r" t="t"/>
            <a:pathLst>
              <a:path extrusionOk="0" h="667442" w="1790009">
                <a:moveTo>
                  <a:pt x="234441" y="15408"/>
                </a:moveTo>
                <a:cubicBezTo>
                  <a:pt x="316691" y="-5892"/>
                  <a:pt x="404088" y="-5893"/>
                  <a:pt x="485443" y="20323"/>
                </a:cubicBezTo>
                <a:cubicBezTo>
                  <a:pt x="516172" y="30942"/>
                  <a:pt x="546326" y="43152"/>
                  <a:pt x="575780" y="56908"/>
                </a:cubicBezTo>
                <a:cubicBezTo>
                  <a:pt x="626192" y="79435"/>
                  <a:pt x="673730" y="100718"/>
                  <a:pt x="725229" y="105690"/>
                </a:cubicBezTo>
                <a:cubicBezTo>
                  <a:pt x="774631" y="110582"/>
                  <a:pt x="823799" y="100019"/>
                  <a:pt x="875764" y="88834"/>
                </a:cubicBezTo>
                <a:cubicBezTo>
                  <a:pt x="927730" y="77648"/>
                  <a:pt x="983734" y="65531"/>
                  <a:pt x="1039661" y="71434"/>
                </a:cubicBezTo>
                <a:cubicBezTo>
                  <a:pt x="1098539" y="77493"/>
                  <a:pt x="1153922" y="103048"/>
                  <a:pt x="1202780" y="125807"/>
                </a:cubicBezTo>
                <a:lnTo>
                  <a:pt x="1396348" y="215057"/>
                </a:lnTo>
                <a:cubicBezTo>
                  <a:pt x="1431302" y="231213"/>
                  <a:pt x="1470840" y="249389"/>
                  <a:pt x="1499735" y="281625"/>
                </a:cubicBezTo>
                <a:cubicBezTo>
                  <a:pt x="1527077" y="312074"/>
                  <a:pt x="1540592" y="349902"/>
                  <a:pt x="1553642" y="386410"/>
                </a:cubicBezTo>
                <a:cubicBezTo>
                  <a:pt x="1558147" y="398994"/>
                  <a:pt x="1562808" y="412043"/>
                  <a:pt x="1567857" y="424160"/>
                </a:cubicBezTo>
                <a:cubicBezTo>
                  <a:pt x="1609041" y="521504"/>
                  <a:pt x="1689886" y="596593"/>
                  <a:pt x="1790009" y="630468"/>
                </a:cubicBezTo>
                <a:lnTo>
                  <a:pt x="1777348" y="667442"/>
                </a:lnTo>
                <a:cubicBezTo>
                  <a:pt x="1666629" y="629970"/>
                  <a:pt x="1577224" y="546950"/>
                  <a:pt x="1531659" y="439307"/>
                </a:cubicBezTo>
                <a:cubicBezTo>
                  <a:pt x="1526145" y="426180"/>
                  <a:pt x="1521329" y="412665"/>
                  <a:pt x="1516668" y="399614"/>
                </a:cubicBezTo>
                <a:cubicBezTo>
                  <a:pt x="1504395" y="365126"/>
                  <a:pt x="1492744" y="332503"/>
                  <a:pt x="1470451" y="307724"/>
                </a:cubicBezTo>
                <a:cubicBezTo>
                  <a:pt x="1447148" y="281469"/>
                  <a:pt x="1412738" y="265701"/>
                  <a:pt x="1379725" y="250477"/>
                </a:cubicBezTo>
                <a:lnTo>
                  <a:pt x="1186157" y="161227"/>
                </a:lnTo>
                <a:cubicBezTo>
                  <a:pt x="1137843" y="138934"/>
                  <a:pt x="1087820" y="115864"/>
                  <a:pt x="1035389" y="110427"/>
                </a:cubicBezTo>
                <a:cubicBezTo>
                  <a:pt x="985521" y="105301"/>
                  <a:pt x="936041" y="115942"/>
                  <a:pt x="883610" y="127205"/>
                </a:cubicBezTo>
                <a:cubicBezTo>
                  <a:pt x="831179" y="138468"/>
                  <a:pt x="776573" y="150508"/>
                  <a:pt x="721112" y="144760"/>
                </a:cubicBezTo>
                <a:cubicBezTo>
                  <a:pt x="663321" y="139089"/>
                  <a:pt x="610657" y="115554"/>
                  <a:pt x="559624" y="92795"/>
                </a:cubicBezTo>
                <a:cubicBezTo>
                  <a:pt x="531406" y="79605"/>
                  <a:pt x="502525" y="67884"/>
                  <a:pt x="473093" y="57685"/>
                </a:cubicBezTo>
                <a:cubicBezTo>
                  <a:pt x="324305" y="9216"/>
                  <a:pt x="153190" y="57525"/>
                  <a:pt x="41868" y="165585"/>
                </a:cubicBezTo>
                <a:lnTo>
                  <a:pt x="8877" y="204177"/>
                </a:lnTo>
                <a:lnTo>
                  <a:pt x="0" y="155048"/>
                </a:lnTo>
                <a:lnTo>
                  <a:pt x="14316" y="138294"/>
                </a:lnTo>
                <a:cubicBezTo>
                  <a:pt x="75087" y="79308"/>
                  <a:pt x="152191" y="36708"/>
                  <a:pt x="234441"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83" name="Google Shape;383;p11"/>
          <p:cNvGrpSpPr/>
          <p:nvPr/>
        </p:nvGrpSpPr>
        <p:grpSpPr>
          <a:xfrm rot="7290842">
            <a:off x="11504603" y="277038"/>
            <a:ext cx="690252" cy="580131"/>
            <a:chOff x="3920565" y="-927555"/>
            <a:chExt cx="690262" cy="580139"/>
          </a:xfrm>
        </p:grpSpPr>
        <p:sp>
          <p:nvSpPr>
            <p:cNvPr id="384" name="Google Shape;384;p11"/>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11"/>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6" name="Google Shape;386;p11"/>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11"/>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11"/>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11"/>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11"/>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11"/>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11"/>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93" name="Google Shape;393;p11"/>
          <p:cNvSpPr txBox="1"/>
          <p:nvPr>
            <p:ph type="title"/>
          </p:nvPr>
        </p:nvSpPr>
        <p:spPr>
          <a:xfrm>
            <a:off x="715025"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394" name="Google Shape;394;p11"/>
          <p:cNvSpPr txBox="1"/>
          <p:nvPr>
            <p:ph idx="2" type="title"/>
          </p:nvPr>
        </p:nvSpPr>
        <p:spPr>
          <a:xfrm>
            <a:off x="715025" y="898175"/>
            <a:ext cx="107148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395" name="Google Shape;395;p11"/>
          <p:cNvSpPr txBox="1"/>
          <p:nvPr>
            <p:ph idx="3" type="title"/>
          </p:nvPr>
        </p:nvSpPr>
        <p:spPr>
          <a:xfrm>
            <a:off x="4516336"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396" name="Google Shape;396;p11"/>
          <p:cNvSpPr txBox="1"/>
          <p:nvPr>
            <p:ph idx="4" type="title"/>
          </p:nvPr>
        </p:nvSpPr>
        <p:spPr>
          <a:xfrm>
            <a:off x="8481454"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397" name="Google Shape;397;p11"/>
          <p:cNvSpPr txBox="1"/>
          <p:nvPr>
            <p:ph idx="1" type="body"/>
          </p:nvPr>
        </p:nvSpPr>
        <p:spPr>
          <a:xfrm>
            <a:off x="8481446" y="361972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398" name="Google Shape;398;p11"/>
          <p:cNvSpPr txBox="1"/>
          <p:nvPr>
            <p:ph idx="5" type="body"/>
          </p:nvPr>
        </p:nvSpPr>
        <p:spPr>
          <a:xfrm>
            <a:off x="4516345" y="36085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399" name="Google Shape;399;p11"/>
          <p:cNvSpPr txBox="1"/>
          <p:nvPr>
            <p:ph idx="6" type="body"/>
          </p:nvPr>
        </p:nvSpPr>
        <p:spPr>
          <a:xfrm>
            <a:off x="715025" y="36085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00" name="Google Shape;400;p11"/>
          <p:cNvSpPr/>
          <p:nvPr/>
        </p:nvSpPr>
        <p:spPr>
          <a:xfrm flipH="1" rot="-5400000">
            <a:off x="8767762" y="3433761"/>
            <a:ext cx="1095287" cy="5753190"/>
          </a:xfrm>
          <a:custGeom>
            <a:rect b="b" l="l" r="r" t="t"/>
            <a:pathLst>
              <a:path extrusionOk="0" h="5753190" w="1095287">
                <a:moveTo>
                  <a:pt x="58" y="4059287"/>
                </a:moveTo>
                <a:cubicBezTo>
                  <a:pt x="-1093" y="4201086"/>
                  <a:pt x="14547" y="4340684"/>
                  <a:pt x="52855" y="4470368"/>
                </a:cubicBezTo>
                <a:cubicBezTo>
                  <a:pt x="107134" y="4654318"/>
                  <a:pt x="201185" y="4799030"/>
                  <a:pt x="296054" y="4934126"/>
                </a:cubicBezTo>
                <a:cubicBezTo>
                  <a:pt x="472911" y="5185924"/>
                  <a:pt x="781958" y="5521532"/>
                  <a:pt x="987044" y="5732679"/>
                </a:cubicBezTo>
                <a:lnTo>
                  <a:pt x="1007129" y="5753190"/>
                </a:lnTo>
                <a:lnTo>
                  <a:pt x="1095287" y="5753190"/>
                </a:lnTo>
                <a:lnTo>
                  <a:pt x="1095287" y="0"/>
                </a:lnTo>
                <a:lnTo>
                  <a:pt x="1077005" y="24416"/>
                </a:lnTo>
                <a:cubicBezTo>
                  <a:pt x="898279" y="296009"/>
                  <a:pt x="796736" y="686232"/>
                  <a:pt x="729398" y="1071266"/>
                </a:cubicBezTo>
                <a:cubicBezTo>
                  <a:pt x="652440" y="1511305"/>
                  <a:pt x="608514" y="1970691"/>
                  <a:pt x="485382" y="2382859"/>
                </a:cubicBezTo>
                <a:cubicBezTo>
                  <a:pt x="382273" y="2727917"/>
                  <a:pt x="227269" y="3027069"/>
                  <a:pt x="118507" y="3367646"/>
                </a:cubicBezTo>
                <a:cubicBezTo>
                  <a:pt x="50531" y="3580506"/>
                  <a:pt x="1975" y="3822954"/>
                  <a:pt x="58" y="405928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1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accent2"/>
                </a:solidFill>
                <a:latin typeface="Barlow Condensed"/>
                <a:ea typeface="Barlow Condensed"/>
                <a:cs typeface="Barlow Condensed"/>
                <a:sym typeface="Barlow Condensed"/>
              </a:rPr>
              <a:t>SLIDESMANIA.COM</a:t>
            </a:r>
            <a:endParaRPr b="0" i="0" sz="1200" u="none" cap="none" strike="noStrike">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02" name="Shape 402"/>
        <p:cNvGrpSpPr/>
        <p:nvPr/>
      </p:nvGrpSpPr>
      <p:grpSpPr>
        <a:xfrm>
          <a:off x="0" y="0"/>
          <a:ext cx="0" cy="0"/>
          <a:chOff x="0" y="0"/>
          <a:chExt cx="0" cy="0"/>
        </a:xfrm>
      </p:grpSpPr>
      <p:sp>
        <p:nvSpPr>
          <p:cNvPr id="403" name="Google Shape;403;p12"/>
          <p:cNvSpPr/>
          <p:nvPr/>
        </p:nvSpPr>
        <p:spPr>
          <a:xfrm>
            <a:off x="-34499" y="1300"/>
            <a:ext cx="9084430" cy="6249808"/>
          </a:xfrm>
          <a:custGeom>
            <a:rect b="b" l="l" r="r" t="t"/>
            <a:pathLst>
              <a:path extrusionOk="0" h="6249808" w="9084430">
                <a:moveTo>
                  <a:pt x="0" y="0"/>
                </a:moveTo>
                <a:lnTo>
                  <a:pt x="9080181" y="0"/>
                </a:lnTo>
                <a:lnTo>
                  <a:pt x="9084147" y="47143"/>
                </a:lnTo>
                <a:cubicBezTo>
                  <a:pt x="9093687" y="574845"/>
                  <a:pt x="8862196" y="1104745"/>
                  <a:pt x="8436532" y="1510984"/>
                </a:cubicBezTo>
                <a:cubicBezTo>
                  <a:pt x="8196423" y="1740305"/>
                  <a:pt x="7898454" y="1931781"/>
                  <a:pt x="7686492" y="2177660"/>
                </a:cubicBezTo>
                <a:cubicBezTo>
                  <a:pt x="7023314" y="2947169"/>
                  <a:pt x="7319718" y="4094337"/>
                  <a:pt x="6530015" y="4784329"/>
                </a:cubicBezTo>
                <a:cubicBezTo>
                  <a:pt x="6112490" y="5149372"/>
                  <a:pt x="5474900" y="5301089"/>
                  <a:pt x="4859630" y="5371598"/>
                </a:cubicBezTo>
                <a:cubicBezTo>
                  <a:pt x="4244359" y="5442106"/>
                  <a:pt x="3612169" y="5448864"/>
                  <a:pt x="3018932" y="5596865"/>
                </a:cubicBezTo>
                <a:cubicBezTo>
                  <a:pt x="2491231" y="5728082"/>
                  <a:pt x="2015562" y="5965963"/>
                  <a:pt x="1496534" y="6117454"/>
                </a:cubicBezTo>
                <a:cubicBezTo>
                  <a:pt x="1042383" y="6250009"/>
                  <a:pt x="517922" y="6309179"/>
                  <a:pt x="76861" y="6170009"/>
                </a:cubicBezTo>
                <a:lnTo>
                  <a:pt x="0" y="613978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4" name="Google Shape;404;p12"/>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5" name="Google Shape;405;p12"/>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6" name="Google Shape;406;p12"/>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7" name="Google Shape;407;p12"/>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08" name="Google Shape;408;p12"/>
          <p:cNvGrpSpPr/>
          <p:nvPr/>
        </p:nvGrpSpPr>
        <p:grpSpPr>
          <a:xfrm>
            <a:off x="397984" y="5784177"/>
            <a:ext cx="690262" cy="580139"/>
            <a:chOff x="3920565" y="-927555"/>
            <a:chExt cx="690262" cy="580139"/>
          </a:xfrm>
        </p:grpSpPr>
        <p:sp>
          <p:nvSpPr>
            <p:cNvPr id="409" name="Google Shape;409;p12"/>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0" name="Google Shape;410;p12"/>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12"/>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12"/>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12"/>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12"/>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5" name="Google Shape;415;p12"/>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12"/>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12"/>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8" name="Google Shape;418;p12"/>
          <p:cNvGrpSpPr/>
          <p:nvPr/>
        </p:nvGrpSpPr>
        <p:grpSpPr>
          <a:xfrm rot="7290842">
            <a:off x="11504603" y="277038"/>
            <a:ext cx="690252" cy="580131"/>
            <a:chOff x="3920565" y="-927555"/>
            <a:chExt cx="690262" cy="580139"/>
          </a:xfrm>
        </p:grpSpPr>
        <p:sp>
          <p:nvSpPr>
            <p:cNvPr id="419" name="Google Shape;419;p12"/>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12"/>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12"/>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2" name="Google Shape;422;p12"/>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3" name="Google Shape;423;p12"/>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4" name="Google Shape;424;p12"/>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 name="Google Shape;425;p12"/>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12"/>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 name="Google Shape;427;p12"/>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28" name="Google Shape;428;p12"/>
          <p:cNvSpPr/>
          <p:nvPr/>
        </p:nvSpPr>
        <p:spPr>
          <a:xfrm rot="-258520">
            <a:off x="-74201" y="230981"/>
            <a:ext cx="6240283" cy="839443"/>
          </a:xfrm>
          <a:custGeom>
            <a:rect b="b" l="l" r="r" t="t"/>
            <a:pathLst>
              <a:path extrusionOk="0" h="839443" w="6240283">
                <a:moveTo>
                  <a:pt x="6193050" y="0"/>
                </a:moveTo>
                <a:lnTo>
                  <a:pt x="6240283" y="3559"/>
                </a:lnTo>
                <a:lnTo>
                  <a:pt x="6215377" y="26709"/>
                </a:lnTo>
                <a:cubicBezTo>
                  <a:pt x="6116431" y="106252"/>
                  <a:pt x="5989066" y="150715"/>
                  <a:pt x="5861591" y="143263"/>
                </a:cubicBezTo>
                <a:cubicBezTo>
                  <a:pt x="5835443" y="141799"/>
                  <a:pt x="5808806" y="138312"/>
                  <a:pt x="5782936" y="135035"/>
                </a:cubicBezTo>
                <a:cubicBezTo>
                  <a:pt x="5709789" y="125481"/>
                  <a:pt x="5640757" y="116835"/>
                  <a:pt x="5580931" y="147446"/>
                </a:cubicBezTo>
                <a:cubicBezTo>
                  <a:pt x="5561058" y="158619"/>
                  <a:pt x="5542369" y="171772"/>
                  <a:pt x="5525146" y="186704"/>
                </a:cubicBezTo>
                <a:cubicBezTo>
                  <a:pt x="5505371" y="203814"/>
                  <a:pt x="5483762" y="218688"/>
                  <a:pt x="5460716" y="231052"/>
                </a:cubicBezTo>
                <a:cubicBezTo>
                  <a:pt x="5400818" y="260758"/>
                  <a:pt x="5334226" y="255458"/>
                  <a:pt x="5269796" y="250298"/>
                </a:cubicBezTo>
                <a:cubicBezTo>
                  <a:pt x="5244973" y="248345"/>
                  <a:pt x="5219522" y="246323"/>
                  <a:pt x="5194976" y="246393"/>
                </a:cubicBezTo>
                <a:cubicBezTo>
                  <a:pt x="5042618" y="247091"/>
                  <a:pt x="4911038" y="328814"/>
                  <a:pt x="4771717" y="415278"/>
                </a:cubicBezTo>
                <a:cubicBezTo>
                  <a:pt x="4635606" y="499860"/>
                  <a:pt x="4494822" y="587301"/>
                  <a:pt x="4334094" y="589602"/>
                </a:cubicBezTo>
                <a:cubicBezTo>
                  <a:pt x="4178737" y="592112"/>
                  <a:pt x="4041231" y="514782"/>
                  <a:pt x="3908187" y="440032"/>
                </a:cubicBezTo>
                <a:cubicBezTo>
                  <a:pt x="3831066" y="396799"/>
                  <a:pt x="3751365" y="352033"/>
                  <a:pt x="3669224" y="323305"/>
                </a:cubicBezTo>
                <a:cubicBezTo>
                  <a:pt x="3411922" y="233353"/>
                  <a:pt x="3117942" y="297435"/>
                  <a:pt x="2881698" y="348965"/>
                </a:cubicBezTo>
                <a:lnTo>
                  <a:pt x="2586184" y="413396"/>
                </a:lnTo>
                <a:cubicBezTo>
                  <a:pt x="2484518" y="435569"/>
                  <a:pt x="2369325" y="460742"/>
                  <a:pt x="2257339" y="445262"/>
                </a:cubicBezTo>
                <a:cubicBezTo>
                  <a:pt x="2219232" y="439230"/>
                  <a:pt x="2181529" y="430872"/>
                  <a:pt x="2144447" y="420229"/>
                </a:cubicBezTo>
                <a:cubicBezTo>
                  <a:pt x="2130501" y="416510"/>
                  <a:pt x="2116674" y="412907"/>
                  <a:pt x="2102958" y="409421"/>
                </a:cubicBezTo>
                <a:cubicBezTo>
                  <a:pt x="1806635" y="337566"/>
                  <a:pt x="1494115" y="379885"/>
                  <a:pt x="1227572" y="527961"/>
                </a:cubicBezTo>
                <a:lnTo>
                  <a:pt x="1218090" y="533261"/>
                </a:lnTo>
                <a:cubicBezTo>
                  <a:pt x="1169279" y="560734"/>
                  <a:pt x="1114262" y="591903"/>
                  <a:pt x="1054573" y="583396"/>
                </a:cubicBezTo>
                <a:cubicBezTo>
                  <a:pt x="1031668" y="579143"/>
                  <a:pt x="1009452" y="571779"/>
                  <a:pt x="988539" y="561501"/>
                </a:cubicBezTo>
                <a:cubicBezTo>
                  <a:pt x="984147" y="559618"/>
                  <a:pt x="979754" y="557666"/>
                  <a:pt x="975361" y="555853"/>
                </a:cubicBezTo>
                <a:cubicBezTo>
                  <a:pt x="823462" y="493277"/>
                  <a:pt x="651005" y="505619"/>
                  <a:pt x="509567" y="589184"/>
                </a:cubicBezTo>
                <a:cubicBezTo>
                  <a:pt x="464173" y="616518"/>
                  <a:pt x="422196" y="651522"/>
                  <a:pt x="381544" y="685410"/>
                </a:cubicBezTo>
                <a:cubicBezTo>
                  <a:pt x="337893" y="721810"/>
                  <a:pt x="292709" y="759393"/>
                  <a:pt x="242085" y="788820"/>
                </a:cubicBezTo>
                <a:cubicBezTo>
                  <a:pt x="187782" y="820728"/>
                  <a:pt x="126197" y="838160"/>
                  <a:pt x="63228" y="839443"/>
                </a:cubicBezTo>
                <a:cubicBezTo>
                  <a:pt x="49178" y="839443"/>
                  <a:pt x="35236" y="838419"/>
                  <a:pt x="21578" y="836249"/>
                </a:cubicBezTo>
                <a:lnTo>
                  <a:pt x="0" y="830814"/>
                </a:lnTo>
                <a:lnTo>
                  <a:pt x="2622" y="796011"/>
                </a:lnTo>
                <a:lnTo>
                  <a:pt x="75570" y="804578"/>
                </a:lnTo>
                <a:cubicBezTo>
                  <a:pt x="127711" y="802103"/>
                  <a:pt x="181350" y="784183"/>
                  <a:pt x="224792" y="758906"/>
                </a:cubicBezTo>
                <a:cubicBezTo>
                  <a:pt x="272766" y="731014"/>
                  <a:pt x="316765" y="694336"/>
                  <a:pt x="359300" y="658913"/>
                </a:cubicBezTo>
                <a:cubicBezTo>
                  <a:pt x="401835" y="623491"/>
                  <a:pt x="444022" y="588277"/>
                  <a:pt x="491786" y="559618"/>
                </a:cubicBezTo>
                <a:cubicBezTo>
                  <a:pt x="642783" y="470372"/>
                  <a:pt x="826921" y="457178"/>
                  <a:pt x="989097" y="523986"/>
                </a:cubicBezTo>
                <a:cubicBezTo>
                  <a:pt x="993630" y="525869"/>
                  <a:pt x="998162" y="527891"/>
                  <a:pt x="1002695" y="529843"/>
                </a:cubicBezTo>
                <a:cubicBezTo>
                  <a:pt x="1020769" y="538776"/>
                  <a:pt x="1039951" y="545275"/>
                  <a:pt x="1059734" y="549159"/>
                </a:cubicBezTo>
                <a:cubicBezTo>
                  <a:pt x="1107638" y="556132"/>
                  <a:pt x="1155194" y="529147"/>
                  <a:pt x="1201146" y="503207"/>
                </a:cubicBezTo>
                <a:lnTo>
                  <a:pt x="1210698" y="497838"/>
                </a:lnTo>
                <a:cubicBezTo>
                  <a:pt x="1484917" y="345383"/>
                  <a:pt x="1806489" y="301791"/>
                  <a:pt x="2111395" y="375741"/>
                </a:cubicBezTo>
                <a:cubicBezTo>
                  <a:pt x="2125341" y="379228"/>
                  <a:pt x="2139287" y="382714"/>
                  <a:pt x="2153233" y="386689"/>
                </a:cubicBezTo>
                <a:cubicBezTo>
                  <a:pt x="2188948" y="396936"/>
                  <a:pt x="2225249" y="405016"/>
                  <a:pt x="2261942" y="410885"/>
                </a:cubicBezTo>
                <a:cubicBezTo>
                  <a:pt x="2367861" y="425458"/>
                  <a:pt x="2474965" y="402099"/>
                  <a:pt x="2578583" y="379507"/>
                </a:cubicBezTo>
                <a:lnTo>
                  <a:pt x="2874097" y="315076"/>
                </a:lnTo>
                <a:cubicBezTo>
                  <a:pt x="3114664" y="262570"/>
                  <a:pt x="3414014" y="197303"/>
                  <a:pt x="3680590" y="290531"/>
                </a:cubicBezTo>
                <a:cubicBezTo>
                  <a:pt x="3765660" y="320306"/>
                  <a:pt x="3846685" y="365770"/>
                  <a:pt x="3925062" y="409769"/>
                </a:cubicBezTo>
                <a:cubicBezTo>
                  <a:pt x="4060058" y="485566"/>
                  <a:pt x="4187733" y="557178"/>
                  <a:pt x="4333398" y="554877"/>
                </a:cubicBezTo>
                <a:cubicBezTo>
                  <a:pt x="4484503" y="552576"/>
                  <a:pt x="4621102" y="467715"/>
                  <a:pt x="4753170" y="385713"/>
                </a:cubicBezTo>
                <a:cubicBezTo>
                  <a:pt x="4890467" y="300434"/>
                  <a:pt x="5032088" y="212226"/>
                  <a:pt x="5194698" y="211388"/>
                </a:cubicBezTo>
                <a:cubicBezTo>
                  <a:pt x="5220637" y="211388"/>
                  <a:pt x="5246925" y="213341"/>
                  <a:pt x="5272376" y="215363"/>
                </a:cubicBezTo>
                <a:cubicBezTo>
                  <a:pt x="5335133" y="220384"/>
                  <a:pt x="5393846" y="225055"/>
                  <a:pt x="5445166" y="199674"/>
                </a:cubicBezTo>
                <a:cubicBezTo>
                  <a:pt x="5465903" y="188377"/>
                  <a:pt x="5485358" y="174864"/>
                  <a:pt x="5503181" y="159370"/>
                </a:cubicBezTo>
                <a:cubicBezTo>
                  <a:pt x="5522280" y="142940"/>
                  <a:pt x="5543004" y="128501"/>
                  <a:pt x="5565030" y="116277"/>
                </a:cubicBezTo>
                <a:cubicBezTo>
                  <a:pt x="5634203" y="80715"/>
                  <a:pt x="5711951" y="90756"/>
                  <a:pt x="5787121" y="100449"/>
                </a:cubicBezTo>
                <a:cubicBezTo>
                  <a:pt x="5812362" y="103656"/>
                  <a:pt x="5838441" y="107422"/>
                  <a:pt x="5863334" y="108468"/>
                </a:cubicBezTo>
                <a:cubicBezTo>
                  <a:pt x="5958515" y="113942"/>
                  <a:pt x="6053591" y="88525"/>
                  <a:pt x="6135062" y="40185"/>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29" name="Google Shape;429;p12"/>
          <p:cNvGrpSpPr/>
          <p:nvPr/>
        </p:nvGrpSpPr>
        <p:grpSpPr>
          <a:xfrm rot="7290842">
            <a:off x="82548" y="155779"/>
            <a:ext cx="690252" cy="580131"/>
            <a:chOff x="3920565" y="-927555"/>
            <a:chExt cx="690262" cy="580139"/>
          </a:xfrm>
        </p:grpSpPr>
        <p:sp>
          <p:nvSpPr>
            <p:cNvPr id="430" name="Google Shape;430;p12"/>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1" name="Google Shape;431;p12"/>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2" name="Google Shape;432;p12"/>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12"/>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12"/>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5" name="Google Shape;435;p12"/>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6" name="Google Shape;436;p12"/>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12"/>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8" name="Google Shape;438;p12"/>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39" name="Google Shape;439;p12"/>
          <p:cNvSpPr txBox="1"/>
          <p:nvPr>
            <p:ph idx="1" type="subTitle"/>
          </p:nvPr>
        </p:nvSpPr>
        <p:spPr>
          <a:xfrm>
            <a:off x="720400" y="216360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0" name="Google Shape;440;p12"/>
          <p:cNvSpPr txBox="1"/>
          <p:nvPr>
            <p:ph idx="2" type="subTitle"/>
          </p:nvPr>
        </p:nvSpPr>
        <p:spPr>
          <a:xfrm>
            <a:off x="720400"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1" name="Google Shape;441;p12"/>
          <p:cNvSpPr txBox="1"/>
          <p:nvPr>
            <p:ph idx="3" type="subTitle"/>
          </p:nvPr>
        </p:nvSpPr>
        <p:spPr>
          <a:xfrm>
            <a:off x="8381787" y="21729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2" name="Google Shape;442;p12"/>
          <p:cNvSpPr txBox="1"/>
          <p:nvPr>
            <p:ph idx="4" type="subTitle"/>
          </p:nvPr>
        </p:nvSpPr>
        <p:spPr>
          <a:xfrm>
            <a:off x="4571787" y="218095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3" name="Google Shape;443;p12"/>
          <p:cNvSpPr txBox="1"/>
          <p:nvPr>
            <p:ph idx="5" type="subTitle"/>
          </p:nvPr>
        </p:nvSpPr>
        <p:spPr>
          <a:xfrm>
            <a:off x="4571787"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4" name="Google Shape;444;p12"/>
          <p:cNvSpPr txBox="1"/>
          <p:nvPr>
            <p:ph idx="6" type="subTitle"/>
          </p:nvPr>
        </p:nvSpPr>
        <p:spPr>
          <a:xfrm>
            <a:off x="8381787" y="40017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445" name="Google Shape;445;p12"/>
          <p:cNvSpPr txBox="1"/>
          <p:nvPr>
            <p:ph type="title"/>
          </p:nvPr>
        </p:nvSpPr>
        <p:spPr>
          <a:xfrm>
            <a:off x="720400" y="898175"/>
            <a:ext cx="1091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6" name="Google Shape;446;p12"/>
          <p:cNvSpPr txBox="1"/>
          <p:nvPr>
            <p:ph idx="7" type="body"/>
          </p:nvPr>
        </p:nvSpPr>
        <p:spPr>
          <a:xfrm>
            <a:off x="457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47" name="Google Shape;447;p12"/>
          <p:cNvSpPr txBox="1"/>
          <p:nvPr>
            <p:ph idx="8" type="body"/>
          </p:nvPr>
        </p:nvSpPr>
        <p:spPr>
          <a:xfrm>
            <a:off x="838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48" name="Google Shape;448;p12"/>
          <p:cNvSpPr txBox="1"/>
          <p:nvPr>
            <p:ph idx="9" type="body"/>
          </p:nvPr>
        </p:nvSpPr>
        <p:spPr>
          <a:xfrm>
            <a:off x="457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49" name="Google Shape;449;p12"/>
          <p:cNvSpPr txBox="1"/>
          <p:nvPr>
            <p:ph idx="13" type="body"/>
          </p:nvPr>
        </p:nvSpPr>
        <p:spPr>
          <a:xfrm>
            <a:off x="720400"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50" name="Google Shape;450;p12"/>
          <p:cNvSpPr txBox="1"/>
          <p:nvPr>
            <p:ph idx="14" type="body"/>
          </p:nvPr>
        </p:nvSpPr>
        <p:spPr>
          <a:xfrm>
            <a:off x="838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51" name="Google Shape;451;p12"/>
          <p:cNvSpPr txBox="1"/>
          <p:nvPr>
            <p:ph idx="15" type="body"/>
          </p:nvPr>
        </p:nvSpPr>
        <p:spPr>
          <a:xfrm>
            <a:off x="720400"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52" name="Google Shape;452;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accent2"/>
                </a:solidFill>
                <a:latin typeface="Barlow Condensed"/>
                <a:ea typeface="Barlow Condensed"/>
                <a:cs typeface="Barlow Condensed"/>
                <a:sym typeface="Barlow Condensed"/>
              </a:rPr>
              <a:t>SLIDESMANIA.COM</a:t>
            </a:r>
            <a:endParaRPr b="0" i="0" sz="1200" u="none" cap="none" strike="noStrike">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53" name="Shape 453"/>
        <p:cNvGrpSpPr/>
        <p:nvPr/>
      </p:nvGrpSpPr>
      <p:grpSpPr>
        <a:xfrm>
          <a:off x="0" y="0"/>
          <a:ext cx="0" cy="0"/>
          <a:chOff x="0" y="0"/>
          <a:chExt cx="0" cy="0"/>
        </a:xfrm>
      </p:grpSpPr>
      <p:sp>
        <p:nvSpPr>
          <p:cNvPr id="454" name="Google Shape;454;p13"/>
          <p:cNvSpPr/>
          <p:nvPr/>
        </p:nvSpPr>
        <p:spPr>
          <a:xfrm flipH="1" rot="10800000">
            <a:off x="10792775" y="-1573"/>
            <a:ext cx="1399205" cy="3331173"/>
          </a:xfrm>
          <a:custGeom>
            <a:rect b="b" l="l" r="r" t="t"/>
            <a:pathLst>
              <a:path extrusionOk="0" h="2490597" w="1690882">
                <a:moveTo>
                  <a:pt x="1690697" y="-412"/>
                </a:moveTo>
                <a:cubicBezTo>
                  <a:pt x="1231116" y="78074"/>
                  <a:pt x="871071" y="425260"/>
                  <a:pt x="542173" y="755682"/>
                </a:cubicBezTo>
                <a:cubicBezTo>
                  <a:pt x="369770" y="928942"/>
                  <a:pt x="193653" y="1107631"/>
                  <a:pt x="95641" y="1331468"/>
                </a:cubicBezTo>
                <a:cubicBezTo>
                  <a:pt x="-61807" y="1690942"/>
                  <a:pt x="6297" y="2104232"/>
                  <a:pt x="77258" y="2490185"/>
                </a:cubicBezTo>
                <a:lnTo>
                  <a:pt x="1690697" y="24901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13"/>
          <p:cNvSpPr/>
          <p:nvPr/>
        </p:nvSpPr>
        <p:spPr>
          <a:xfrm flipH="1">
            <a:off x="4741220" y="4930762"/>
            <a:ext cx="7450780" cy="1926531"/>
          </a:xfrm>
          <a:custGeom>
            <a:rect b="b" l="l" r="r" t="t"/>
            <a:pathLst>
              <a:path extrusionOk="0" h="1926531" w="7450780">
                <a:moveTo>
                  <a:pt x="3064328" y="84"/>
                </a:moveTo>
                <a:cubicBezTo>
                  <a:pt x="2873483" y="-2681"/>
                  <a:pt x="2686800" y="62615"/>
                  <a:pt x="2500356" y="114850"/>
                </a:cubicBezTo>
                <a:cubicBezTo>
                  <a:pt x="2316764" y="166166"/>
                  <a:pt x="2131746" y="205035"/>
                  <a:pt x="1945777" y="243906"/>
                </a:cubicBezTo>
                <a:lnTo>
                  <a:pt x="1176691" y="404763"/>
                </a:lnTo>
                <a:cubicBezTo>
                  <a:pt x="766657" y="490665"/>
                  <a:pt x="317568" y="606797"/>
                  <a:pt x="28649" y="970535"/>
                </a:cubicBezTo>
                <a:lnTo>
                  <a:pt x="0" y="1010003"/>
                </a:lnTo>
                <a:lnTo>
                  <a:pt x="0" y="1925770"/>
                </a:lnTo>
                <a:lnTo>
                  <a:pt x="7450780" y="1926531"/>
                </a:lnTo>
                <a:lnTo>
                  <a:pt x="6321171" y="1225488"/>
                </a:lnTo>
                <a:cubicBezTo>
                  <a:pt x="6081574" y="1076768"/>
                  <a:pt x="5841503" y="927741"/>
                  <a:pt x="5591680" y="810670"/>
                </a:cubicBezTo>
                <a:cubicBezTo>
                  <a:pt x="5338885" y="692062"/>
                  <a:pt x="5077649" y="606641"/>
                  <a:pt x="4816887" y="521526"/>
                </a:cubicBezTo>
                <a:lnTo>
                  <a:pt x="3544114" y="105633"/>
                </a:lnTo>
                <a:cubicBezTo>
                  <a:pt x="3386445" y="54165"/>
                  <a:pt x="3226873" y="2389"/>
                  <a:pt x="3064328" y="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13"/>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13"/>
          <p:cNvSpPr/>
          <p:nvPr/>
        </p:nvSpPr>
        <p:spPr>
          <a:xfrm rot="-433296">
            <a:off x="11321886" y="-17992"/>
            <a:ext cx="727414" cy="2388445"/>
          </a:xfrm>
          <a:custGeom>
            <a:rect b="b" l="l" r="r" t="t"/>
            <a:pathLst>
              <a:path extrusionOk="0" h="2388445" w="727414">
                <a:moveTo>
                  <a:pt x="285585" y="0"/>
                </a:moveTo>
                <a:lnTo>
                  <a:pt x="316366" y="3900"/>
                </a:lnTo>
                <a:lnTo>
                  <a:pt x="308211" y="20123"/>
                </a:lnTo>
                <a:cubicBezTo>
                  <a:pt x="284897" y="79184"/>
                  <a:pt x="271261" y="144217"/>
                  <a:pt x="268805" y="211422"/>
                </a:cubicBezTo>
                <a:cubicBezTo>
                  <a:pt x="268174" y="230964"/>
                  <a:pt x="268805" y="251295"/>
                  <a:pt x="268805" y="270925"/>
                </a:cubicBezTo>
                <a:cubicBezTo>
                  <a:pt x="269576" y="314742"/>
                  <a:pt x="270346" y="359785"/>
                  <a:pt x="261095" y="403777"/>
                </a:cubicBezTo>
                <a:cubicBezTo>
                  <a:pt x="249250" y="459862"/>
                  <a:pt x="222546" y="507359"/>
                  <a:pt x="196754" y="553279"/>
                </a:cubicBezTo>
                <a:cubicBezTo>
                  <a:pt x="191777" y="562042"/>
                  <a:pt x="186801" y="570806"/>
                  <a:pt x="181965" y="579569"/>
                </a:cubicBezTo>
                <a:cubicBezTo>
                  <a:pt x="106059" y="718722"/>
                  <a:pt x="56205" y="877469"/>
                  <a:pt x="36110" y="1044025"/>
                </a:cubicBezTo>
                <a:cubicBezTo>
                  <a:pt x="21042" y="1169692"/>
                  <a:pt x="20411" y="1346624"/>
                  <a:pt x="102765" y="1476145"/>
                </a:cubicBezTo>
                <a:cubicBezTo>
                  <a:pt x="118444" y="1499718"/>
                  <a:pt x="135196" y="1522126"/>
                  <a:pt x="152948" y="1543273"/>
                </a:cubicBezTo>
                <a:cubicBezTo>
                  <a:pt x="187221" y="1585599"/>
                  <a:pt x="222687" y="1629415"/>
                  <a:pt x="239929" y="1688130"/>
                </a:cubicBezTo>
                <a:cubicBezTo>
                  <a:pt x="251423" y="1727214"/>
                  <a:pt x="253455" y="1768315"/>
                  <a:pt x="255347" y="1808012"/>
                </a:cubicBezTo>
                <a:cubicBezTo>
                  <a:pt x="256399" y="1829658"/>
                  <a:pt x="257520" y="1851829"/>
                  <a:pt x="260114" y="1873299"/>
                </a:cubicBezTo>
                <a:cubicBezTo>
                  <a:pt x="273010" y="1976005"/>
                  <a:pt x="325646" y="2075907"/>
                  <a:pt x="408421" y="2154427"/>
                </a:cubicBezTo>
                <a:cubicBezTo>
                  <a:pt x="483626" y="2225760"/>
                  <a:pt x="572918" y="2272118"/>
                  <a:pt x="659267" y="2316986"/>
                </a:cubicBezTo>
                <a:lnTo>
                  <a:pt x="727414" y="2352354"/>
                </a:lnTo>
                <a:lnTo>
                  <a:pt x="722841" y="2388445"/>
                </a:lnTo>
                <a:lnTo>
                  <a:pt x="648474" y="2349849"/>
                </a:lnTo>
                <a:cubicBezTo>
                  <a:pt x="560513" y="2304191"/>
                  <a:pt x="469608" y="2256958"/>
                  <a:pt x="391529" y="2182908"/>
                </a:cubicBezTo>
                <a:cubicBezTo>
                  <a:pt x="302867" y="2098779"/>
                  <a:pt x="246446" y="1990991"/>
                  <a:pt x="232429" y="1879170"/>
                </a:cubicBezTo>
                <a:cubicBezTo>
                  <a:pt x="229625" y="1856386"/>
                  <a:pt x="228434" y="1833076"/>
                  <a:pt x="227382" y="1810641"/>
                </a:cubicBezTo>
                <a:cubicBezTo>
                  <a:pt x="225490" y="1771733"/>
                  <a:pt x="223668" y="1735014"/>
                  <a:pt x="213364" y="1700837"/>
                </a:cubicBezTo>
                <a:cubicBezTo>
                  <a:pt x="198226" y="1649396"/>
                  <a:pt x="166546" y="1610224"/>
                  <a:pt x="132973" y="1568686"/>
                </a:cubicBezTo>
                <a:cubicBezTo>
                  <a:pt x="114414" y="1546620"/>
                  <a:pt x="96905" y="1523213"/>
                  <a:pt x="80547" y="1498579"/>
                </a:cubicBezTo>
                <a:cubicBezTo>
                  <a:pt x="-8045" y="1359154"/>
                  <a:pt x="-7764" y="1171970"/>
                  <a:pt x="8075" y="1039468"/>
                </a:cubicBezTo>
                <a:cubicBezTo>
                  <a:pt x="28828" y="867602"/>
                  <a:pt x="80231" y="703772"/>
                  <a:pt x="158485" y="560115"/>
                </a:cubicBezTo>
                <a:cubicBezTo>
                  <a:pt x="163461" y="551351"/>
                  <a:pt x="168508" y="542588"/>
                  <a:pt x="173555" y="533124"/>
                </a:cubicBezTo>
                <a:cubicBezTo>
                  <a:pt x="197945" y="489307"/>
                  <a:pt x="223177" y="444964"/>
                  <a:pt x="233690" y="394926"/>
                </a:cubicBezTo>
                <a:cubicBezTo>
                  <a:pt x="241961" y="355754"/>
                  <a:pt x="241260" y="314917"/>
                  <a:pt x="240698" y="271801"/>
                </a:cubicBezTo>
                <a:cubicBezTo>
                  <a:pt x="240279" y="251646"/>
                  <a:pt x="239928" y="230789"/>
                  <a:pt x="240699" y="210458"/>
                </a:cubicBezTo>
                <a:cubicBezTo>
                  <a:pt x="243338" y="138265"/>
                  <a:pt x="258002" y="68412"/>
                  <a:pt x="283073" y="4989"/>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8" name="Google Shape;458;p13"/>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9" name="Google Shape;459;p13"/>
          <p:cNvSpPr/>
          <p:nvPr/>
        </p:nvSpPr>
        <p:spPr>
          <a:xfrm rot="614520">
            <a:off x="-80530" y="6036401"/>
            <a:ext cx="1790009" cy="667442"/>
          </a:xfrm>
          <a:custGeom>
            <a:rect b="b" l="l" r="r" t="t"/>
            <a:pathLst>
              <a:path extrusionOk="0" h="667442" w="1790009">
                <a:moveTo>
                  <a:pt x="234441" y="15408"/>
                </a:moveTo>
                <a:cubicBezTo>
                  <a:pt x="316691" y="-5892"/>
                  <a:pt x="404088" y="-5893"/>
                  <a:pt x="485443" y="20323"/>
                </a:cubicBezTo>
                <a:cubicBezTo>
                  <a:pt x="516172" y="30942"/>
                  <a:pt x="546326" y="43152"/>
                  <a:pt x="575780" y="56908"/>
                </a:cubicBezTo>
                <a:cubicBezTo>
                  <a:pt x="626192" y="79435"/>
                  <a:pt x="673730" y="100718"/>
                  <a:pt x="725229" y="105690"/>
                </a:cubicBezTo>
                <a:cubicBezTo>
                  <a:pt x="774631" y="110582"/>
                  <a:pt x="823799" y="100019"/>
                  <a:pt x="875764" y="88834"/>
                </a:cubicBezTo>
                <a:cubicBezTo>
                  <a:pt x="927730" y="77648"/>
                  <a:pt x="983734" y="65531"/>
                  <a:pt x="1039661" y="71434"/>
                </a:cubicBezTo>
                <a:cubicBezTo>
                  <a:pt x="1098539" y="77493"/>
                  <a:pt x="1153922" y="103048"/>
                  <a:pt x="1202780" y="125807"/>
                </a:cubicBezTo>
                <a:lnTo>
                  <a:pt x="1396348" y="215057"/>
                </a:lnTo>
                <a:cubicBezTo>
                  <a:pt x="1431302" y="231213"/>
                  <a:pt x="1470840" y="249389"/>
                  <a:pt x="1499735" y="281625"/>
                </a:cubicBezTo>
                <a:cubicBezTo>
                  <a:pt x="1527077" y="312074"/>
                  <a:pt x="1540592" y="349902"/>
                  <a:pt x="1553642" y="386410"/>
                </a:cubicBezTo>
                <a:cubicBezTo>
                  <a:pt x="1558147" y="398994"/>
                  <a:pt x="1562808" y="412043"/>
                  <a:pt x="1567857" y="424160"/>
                </a:cubicBezTo>
                <a:cubicBezTo>
                  <a:pt x="1609041" y="521504"/>
                  <a:pt x="1689886" y="596593"/>
                  <a:pt x="1790009" y="630468"/>
                </a:cubicBezTo>
                <a:lnTo>
                  <a:pt x="1777348" y="667442"/>
                </a:lnTo>
                <a:cubicBezTo>
                  <a:pt x="1666629" y="629970"/>
                  <a:pt x="1577224" y="546950"/>
                  <a:pt x="1531659" y="439307"/>
                </a:cubicBezTo>
                <a:cubicBezTo>
                  <a:pt x="1526145" y="426180"/>
                  <a:pt x="1521329" y="412665"/>
                  <a:pt x="1516668" y="399614"/>
                </a:cubicBezTo>
                <a:cubicBezTo>
                  <a:pt x="1504395" y="365126"/>
                  <a:pt x="1492744" y="332503"/>
                  <a:pt x="1470451" y="307724"/>
                </a:cubicBezTo>
                <a:cubicBezTo>
                  <a:pt x="1447148" y="281469"/>
                  <a:pt x="1412738" y="265701"/>
                  <a:pt x="1379725" y="250477"/>
                </a:cubicBezTo>
                <a:lnTo>
                  <a:pt x="1186157" y="161227"/>
                </a:lnTo>
                <a:cubicBezTo>
                  <a:pt x="1137843" y="138934"/>
                  <a:pt x="1087820" y="115864"/>
                  <a:pt x="1035389" y="110427"/>
                </a:cubicBezTo>
                <a:cubicBezTo>
                  <a:pt x="985521" y="105301"/>
                  <a:pt x="936041" y="115942"/>
                  <a:pt x="883610" y="127205"/>
                </a:cubicBezTo>
                <a:cubicBezTo>
                  <a:pt x="831179" y="138468"/>
                  <a:pt x="776573" y="150508"/>
                  <a:pt x="721112" y="144760"/>
                </a:cubicBezTo>
                <a:cubicBezTo>
                  <a:pt x="663321" y="139089"/>
                  <a:pt x="610657" y="115554"/>
                  <a:pt x="559624" y="92795"/>
                </a:cubicBezTo>
                <a:cubicBezTo>
                  <a:pt x="531406" y="79605"/>
                  <a:pt x="502525" y="67884"/>
                  <a:pt x="473093" y="57685"/>
                </a:cubicBezTo>
                <a:cubicBezTo>
                  <a:pt x="324305" y="9216"/>
                  <a:pt x="153190" y="57525"/>
                  <a:pt x="41868" y="165585"/>
                </a:cubicBezTo>
                <a:lnTo>
                  <a:pt x="8877" y="204177"/>
                </a:lnTo>
                <a:lnTo>
                  <a:pt x="0" y="155048"/>
                </a:lnTo>
                <a:lnTo>
                  <a:pt x="14316" y="138294"/>
                </a:lnTo>
                <a:cubicBezTo>
                  <a:pt x="75087" y="79308"/>
                  <a:pt x="152191" y="36708"/>
                  <a:pt x="234441"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60" name="Google Shape;460;p13"/>
          <p:cNvGrpSpPr/>
          <p:nvPr/>
        </p:nvGrpSpPr>
        <p:grpSpPr>
          <a:xfrm rot="7290842">
            <a:off x="-46902" y="273454"/>
            <a:ext cx="690252" cy="580131"/>
            <a:chOff x="3920565" y="-927555"/>
            <a:chExt cx="690262" cy="580139"/>
          </a:xfrm>
        </p:grpSpPr>
        <p:sp>
          <p:nvSpPr>
            <p:cNvPr id="461" name="Google Shape;461;p13"/>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13"/>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13"/>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4" name="Google Shape;464;p13"/>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5" name="Google Shape;465;p13"/>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6" name="Google Shape;466;p13"/>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7" name="Google Shape;467;p13"/>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13"/>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13"/>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70" name="Google Shape;470;p13"/>
          <p:cNvGrpSpPr/>
          <p:nvPr/>
        </p:nvGrpSpPr>
        <p:grpSpPr>
          <a:xfrm rot="7290842">
            <a:off x="376173" y="339154"/>
            <a:ext cx="690252" cy="580131"/>
            <a:chOff x="3920565" y="-927555"/>
            <a:chExt cx="690262" cy="580139"/>
          </a:xfrm>
        </p:grpSpPr>
        <p:sp>
          <p:nvSpPr>
            <p:cNvPr id="471" name="Google Shape;471;p13"/>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13"/>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13"/>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13"/>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13"/>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13"/>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13"/>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13"/>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13"/>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80" name="Google Shape;480;p13"/>
          <p:cNvSpPr txBox="1"/>
          <p:nvPr>
            <p:ph idx="1" type="subTitle"/>
          </p:nvPr>
        </p:nvSpPr>
        <p:spPr>
          <a:xfrm>
            <a:off x="118905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481" name="Google Shape;481;p13"/>
          <p:cNvSpPr txBox="1"/>
          <p:nvPr>
            <p:ph idx="2" type="subTitle"/>
          </p:nvPr>
        </p:nvSpPr>
        <p:spPr>
          <a:xfrm>
            <a:off x="471330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482" name="Google Shape;482;p13"/>
          <p:cNvSpPr txBox="1"/>
          <p:nvPr>
            <p:ph idx="3" type="subTitle"/>
          </p:nvPr>
        </p:nvSpPr>
        <p:spPr>
          <a:xfrm>
            <a:off x="8237552" y="4020675"/>
            <a:ext cx="26586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483" name="Google Shape;483;p13"/>
          <p:cNvSpPr txBox="1"/>
          <p:nvPr>
            <p:ph type="title"/>
          </p:nvPr>
        </p:nvSpPr>
        <p:spPr>
          <a:xfrm>
            <a:off x="1189050" y="6695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84" name="Google Shape;484;p13"/>
          <p:cNvSpPr txBox="1"/>
          <p:nvPr>
            <p:ph idx="4" type="body"/>
          </p:nvPr>
        </p:nvSpPr>
        <p:spPr>
          <a:xfrm>
            <a:off x="1189050" y="4458625"/>
            <a:ext cx="26589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485" name="Google Shape;485;p13"/>
          <p:cNvSpPr txBox="1"/>
          <p:nvPr>
            <p:ph idx="5" type="body"/>
          </p:nvPr>
        </p:nvSpPr>
        <p:spPr>
          <a:xfrm>
            <a:off x="4713300" y="4447196"/>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486" name="Google Shape;486;p13"/>
          <p:cNvSpPr txBox="1"/>
          <p:nvPr>
            <p:ph idx="6" type="body"/>
          </p:nvPr>
        </p:nvSpPr>
        <p:spPr>
          <a:xfrm>
            <a:off x="8237550" y="4433967"/>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87" name="Shape 487"/>
        <p:cNvGrpSpPr/>
        <p:nvPr/>
      </p:nvGrpSpPr>
      <p:grpSpPr>
        <a:xfrm>
          <a:off x="0" y="0"/>
          <a:ext cx="0" cy="0"/>
          <a:chOff x="0" y="0"/>
          <a:chExt cx="0" cy="0"/>
        </a:xfrm>
      </p:grpSpPr>
      <p:sp>
        <p:nvSpPr>
          <p:cNvPr id="488" name="Google Shape;488;p14"/>
          <p:cNvSpPr/>
          <p:nvPr/>
        </p:nvSpPr>
        <p:spPr>
          <a:xfrm>
            <a:off x="-34499" y="1300"/>
            <a:ext cx="9126960" cy="6251108"/>
          </a:xfrm>
          <a:custGeom>
            <a:rect b="b" l="l" r="r" t="t"/>
            <a:pathLst>
              <a:path extrusionOk="0" h="6251108" w="9126960">
                <a:moveTo>
                  <a:pt x="0" y="0"/>
                </a:moveTo>
                <a:lnTo>
                  <a:pt x="9122602" y="0"/>
                </a:lnTo>
                <a:lnTo>
                  <a:pt x="9126677" y="48443"/>
                </a:lnTo>
                <a:cubicBezTo>
                  <a:pt x="9136217" y="576145"/>
                  <a:pt x="8904726" y="1106045"/>
                  <a:pt x="8479062" y="1512284"/>
                </a:cubicBezTo>
                <a:cubicBezTo>
                  <a:pt x="8238953" y="1741605"/>
                  <a:pt x="7940984" y="1933081"/>
                  <a:pt x="7729022" y="2178960"/>
                </a:cubicBezTo>
                <a:cubicBezTo>
                  <a:pt x="7065844" y="2948469"/>
                  <a:pt x="7362248" y="4095637"/>
                  <a:pt x="6572545" y="4785629"/>
                </a:cubicBezTo>
                <a:cubicBezTo>
                  <a:pt x="6155020" y="5150672"/>
                  <a:pt x="5517430" y="5302389"/>
                  <a:pt x="4902159" y="5372898"/>
                </a:cubicBezTo>
                <a:cubicBezTo>
                  <a:pt x="4286888" y="5443406"/>
                  <a:pt x="3654699" y="5450164"/>
                  <a:pt x="3061462" y="5598165"/>
                </a:cubicBezTo>
                <a:cubicBezTo>
                  <a:pt x="2533761" y="5729382"/>
                  <a:pt x="2058092" y="5967263"/>
                  <a:pt x="1539064" y="6118754"/>
                </a:cubicBezTo>
                <a:cubicBezTo>
                  <a:pt x="1084913" y="6251309"/>
                  <a:pt x="560452" y="6310479"/>
                  <a:pt x="119391" y="6171309"/>
                </a:cubicBezTo>
                <a:lnTo>
                  <a:pt x="0" y="612435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14"/>
          <p:cNvSpPr/>
          <p:nvPr/>
        </p:nvSpPr>
        <p:spPr>
          <a:xfrm rot="-5400000">
            <a:off x="9243986" y="3910683"/>
            <a:ext cx="3968102" cy="1926531"/>
          </a:xfrm>
          <a:custGeom>
            <a:rect b="b" l="l" r="r" t="t"/>
            <a:pathLst>
              <a:path extrusionOk="0" h="1926531" w="3968102">
                <a:moveTo>
                  <a:pt x="3968102" y="1926531"/>
                </a:moveTo>
                <a:lnTo>
                  <a:pt x="0" y="1925763"/>
                </a:lnTo>
                <a:lnTo>
                  <a:pt x="0" y="1128276"/>
                </a:lnTo>
                <a:lnTo>
                  <a:pt x="54949" y="970536"/>
                </a:lnTo>
                <a:cubicBezTo>
                  <a:pt x="207276" y="606797"/>
                  <a:pt x="444048" y="490665"/>
                  <a:pt x="660229" y="404763"/>
                </a:cubicBezTo>
                <a:lnTo>
                  <a:pt x="1065712" y="243906"/>
                </a:lnTo>
                <a:cubicBezTo>
                  <a:pt x="1163760" y="205035"/>
                  <a:pt x="1261307" y="166166"/>
                  <a:pt x="1358102" y="114851"/>
                </a:cubicBezTo>
                <a:cubicBezTo>
                  <a:pt x="1456401" y="62615"/>
                  <a:pt x="1554825" y="-2681"/>
                  <a:pt x="1655443" y="84"/>
                </a:cubicBezTo>
                <a:cubicBezTo>
                  <a:pt x="1741142" y="2390"/>
                  <a:pt x="1825273" y="54165"/>
                  <a:pt x="1908400" y="105633"/>
                </a:cubicBezTo>
                <a:lnTo>
                  <a:pt x="2579441" y="521526"/>
                </a:lnTo>
                <a:cubicBezTo>
                  <a:pt x="2716922" y="606641"/>
                  <a:pt x="2854653" y="692063"/>
                  <a:pt x="2987933" y="810670"/>
                </a:cubicBezTo>
                <a:cubicBezTo>
                  <a:pt x="3119647" y="927742"/>
                  <a:pt x="3246219" y="1076769"/>
                  <a:pt x="3372541" y="12254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0" name="Google Shape;490;p14"/>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1" name="Google Shape;491;p14"/>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92" name="Google Shape;492;p14"/>
          <p:cNvGrpSpPr/>
          <p:nvPr/>
        </p:nvGrpSpPr>
        <p:grpSpPr>
          <a:xfrm>
            <a:off x="397984" y="5784177"/>
            <a:ext cx="690262" cy="580139"/>
            <a:chOff x="3920565" y="-927555"/>
            <a:chExt cx="690262" cy="580139"/>
          </a:xfrm>
        </p:grpSpPr>
        <p:sp>
          <p:nvSpPr>
            <p:cNvPr id="493" name="Google Shape;493;p14"/>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4" name="Google Shape;494;p14"/>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5" name="Google Shape;495;p14"/>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6" name="Google Shape;496;p14"/>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14"/>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14"/>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14"/>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14"/>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14"/>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02" name="Google Shape;502;p14"/>
          <p:cNvGrpSpPr/>
          <p:nvPr/>
        </p:nvGrpSpPr>
        <p:grpSpPr>
          <a:xfrm rot="7290842">
            <a:off x="11504603" y="277038"/>
            <a:ext cx="690252" cy="580131"/>
            <a:chOff x="3920565" y="-927555"/>
            <a:chExt cx="690262" cy="580139"/>
          </a:xfrm>
        </p:grpSpPr>
        <p:sp>
          <p:nvSpPr>
            <p:cNvPr id="503" name="Google Shape;503;p14"/>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14"/>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5" name="Google Shape;505;p14"/>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6" name="Google Shape;506;p14"/>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14"/>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14"/>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14"/>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14"/>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14"/>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12" name="Google Shape;512;p14"/>
          <p:cNvSpPr/>
          <p:nvPr/>
        </p:nvSpPr>
        <p:spPr>
          <a:xfrm rot="-258520">
            <a:off x="-74201" y="230981"/>
            <a:ext cx="6240283" cy="839443"/>
          </a:xfrm>
          <a:custGeom>
            <a:rect b="b" l="l" r="r" t="t"/>
            <a:pathLst>
              <a:path extrusionOk="0" h="839443" w="6240283">
                <a:moveTo>
                  <a:pt x="6193050" y="0"/>
                </a:moveTo>
                <a:lnTo>
                  <a:pt x="6240283" y="3559"/>
                </a:lnTo>
                <a:lnTo>
                  <a:pt x="6215377" y="26709"/>
                </a:lnTo>
                <a:cubicBezTo>
                  <a:pt x="6116431" y="106252"/>
                  <a:pt x="5989066" y="150715"/>
                  <a:pt x="5861591" y="143263"/>
                </a:cubicBezTo>
                <a:cubicBezTo>
                  <a:pt x="5835443" y="141799"/>
                  <a:pt x="5808806" y="138312"/>
                  <a:pt x="5782936" y="135035"/>
                </a:cubicBezTo>
                <a:cubicBezTo>
                  <a:pt x="5709789" y="125481"/>
                  <a:pt x="5640757" y="116835"/>
                  <a:pt x="5580931" y="147446"/>
                </a:cubicBezTo>
                <a:cubicBezTo>
                  <a:pt x="5561058" y="158619"/>
                  <a:pt x="5542369" y="171772"/>
                  <a:pt x="5525146" y="186704"/>
                </a:cubicBezTo>
                <a:cubicBezTo>
                  <a:pt x="5505371" y="203814"/>
                  <a:pt x="5483762" y="218688"/>
                  <a:pt x="5460716" y="231052"/>
                </a:cubicBezTo>
                <a:cubicBezTo>
                  <a:pt x="5400818" y="260758"/>
                  <a:pt x="5334226" y="255458"/>
                  <a:pt x="5269796" y="250298"/>
                </a:cubicBezTo>
                <a:cubicBezTo>
                  <a:pt x="5244973" y="248345"/>
                  <a:pt x="5219522" y="246323"/>
                  <a:pt x="5194976" y="246393"/>
                </a:cubicBezTo>
                <a:cubicBezTo>
                  <a:pt x="5042618" y="247091"/>
                  <a:pt x="4911038" y="328814"/>
                  <a:pt x="4771717" y="415278"/>
                </a:cubicBezTo>
                <a:cubicBezTo>
                  <a:pt x="4635606" y="499860"/>
                  <a:pt x="4494822" y="587301"/>
                  <a:pt x="4334094" y="589602"/>
                </a:cubicBezTo>
                <a:cubicBezTo>
                  <a:pt x="4178737" y="592112"/>
                  <a:pt x="4041231" y="514782"/>
                  <a:pt x="3908187" y="440032"/>
                </a:cubicBezTo>
                <a:cubicBezTo>
                  <a:pt x="3831066" y="396799"/>
                  <a:pt x="3751365" y="352033"/>
                  <a:pt x="3669224" y="323305"/>
                </a:cubicBezTo>
                <a:cubicBezTo>
                  <a:pt x="3411922" y="233353"/>
                  <a:pt x="3117942" y="297435"/>
                  <a:pt x="2881698" y="348965"/>
                </a:cubicBezTo>
                <a:lnTo>
                  <a:pt x="2586184" y="413396"/>
                </a:lnTo>
                <a:cubicBezTo>
                  <a:pt x="2484518" y="435569"/>
                  <a:pt x="2369325" y="460742"/>
                  <a:pt x="2257339" y="445262"/>
                </a:cubicBezTo>
                <a:cubicBezTo>
                  <a:pt x="2219232" y="439230"/>
                  <a:pt x="2181529" y="430872"/>
                  <a:pt x="2144447" y="420229"/>
                </a:cubicBezTo>
                <a:cubicBezTo>
                  <a:pt x="2130501" y="416510"/>
                  <a:pt x="2116674" y="412907"/>
                  <a:pt x="2102958" y="409421"/>
                </a:cubicBezTo>
                <a:cubicBezTo>
                  <a:pt x="1806635" y="337566"/>
                  <a:pt x="1494115" y="379885"/>
                  <a:pt x="1227572" y="527961"/>
                </a:cubicBezTo>
                <a:lnTo>
                  <a:pt x="1218090" y="533261"/>
                </a:lnTo>
                <a:cubicBezTo>
                  <a:pt x="1169279" y="560734"/>
                  <a:pt x="1114262" y="591903"/>
                  <a:pt x="1054573" y="583396"/>
                </a:cubicBezTo>
                <a:cubicBezTo>
                  <a:pt x="1031668" y="579143"/>
                  <a:pt x="1009452" y="571779"/>
                  <a:pt x="988539" y="561501"/>
                </a:cubicBezTo>
                <a:cubicBezTo>
                  <a:pt x="984147" y="559618"/>
                  <a:pt x="979754" y="557666"/>
                  <a:pt x="975361" y="555853"/>
                </a:cubicBezTo>
                <a:cubicBezTo>
                  <a:pt x="823462" y="493277"/>
                  <a:pt x="651005" y="505619"/>
                  <a:pt x="509567" y="589184"/>
                </a:cubicBezTo>
                <a:cubicBezTo>
                  <a:pt x="464173" y="616518"/>
                  <a:pt x="422196" y="651522"/>
                  <a:pt x="381544" y="685410"/>
                </a:cubicBezTo>
                <a:cubicBezTo>
                  <a:pt x="337893" y="721810"/>
                  <a:pt x="292709" y="759393"/>
                  <a:pt x="242085" y="788820"/>
                </a:cubicBezTo>
                <a:cubicBezTo>
                  <a:pt x="187782" y="820728"/>
                  <a:pt x="126197" y="838160"/>
                  <a:pt x="63228" y="839443"/>
                </a:cubicBezTo>
                <a:cubicBezTo>
                  <a:pt x="49178" y="839443"/>
                  <a:pt x="35236" y="838419"/>
                  <a:pt x="21578" y="836249"/>
                </a:cubicBezTo>
                <a:lnTo>
                  <a:pt x="0" y="830814"/>
                </a:lnTo>
                <a:lnTo>
                  <a:pt x="2622" y="796011"/>
                </a:lnTo>
                <a:lnTo>
                  <a:pt x="75570" y="804578"/>
                </a:lnTo>
                <a:cubicBezTo>
                  <a:pt x="127711" y="802103"/>
                  <a:pt x="181350" y="784183"/>
                  <a:pt x="224792" y="758906"/>
                </a:cubicBezTo>
                <a:cubicBezTo>
                  <a:pt x="272766" y="731014"/>
                  <a:pt x="316765" y="694336"/>
                  <a:pt x="359300" y="658913"/>
                </a:cubicBezTo>
                <a:cubicBezTo>
                  <a:pt x="401835" y="623491"/>
                  <a:pt x="444022" y="588277"/>
                  <a:pt x="491786" y="559618"/>
                </a:cubicBezTo>
                <a:cubicBezTo>
                  <a:pt x="642783" y="470372"/>
                  <a:pt x="826921" y="457178"/>
                  <a:pt x="989097" y="523986"/>
                </a:cubicBezTo>
                <a:cubicBezTo>
                  <a:pt x="993630" y="525869"/>
                  <a:pt x="998162" y="527891"/>
                  <a:pt x="1002695" y="529843"/>
                </a:cubicBezTo>
                <a:cubicBezTo>
                  <a:pt x="1020769" y="538776"/>
                  <a:pt x="1039951" y="545275"/>
                  <a:pt x="1059734" y="549159"/>
                </a:cubicBezTo>
                <a:cubicBezTo>
                  <a:pt x="1107638" y="556132"/>
                  <a:pt x="1155194" y="529147"/>
                  <a:pt x="1201146" y="503207"/>
                </a:cubicBezTo>
                <a:lnTo>
                  <a:pt x="1210698" y="497838"/>
                </a:lnTo>
                <a:cubicBezTo>
                  <a:pt x="1484917" y="345383"/>
                  <a:pt x="1806489" y="301791"/>
                  <a:pt x="2111395" y="375741"/>
                </a:cubicBezTo>
                <a:cubicBezTo>
                  <a:pt x="2125341" y="379228"/>
                  <a:pt x="2139287" y="382714"/>
                  <a:pt x="2153233" y="386689"/>
                </a:cubicBezTo>
                <a:cubicBezTo>
                  <a:pt x="2188948" y="396936"/>
                  <a:pt x="2225249" y="405016"/>
                  <a:pt x="2261942" y="410885"/>
                </a:cubicBezTo>
                <a:cubicBezTo>
                  <a:pt x="2367861" y="425458"/>
                  <a:pt x="2474965" y="402099"/>
                  <a:pt x="2578583" y="379507"/>
                </a:cubicBezTo>
                <a:lnTo>
                  <a:pt x="2874097" y="315076"/>
                </a:lnTo>
                <a:cubicBezTo>
                  <a:pt x="3114664" y="262570"/>
                  <a:pt x="3414014" y="197303"/>
                  <a:pt x="3680590" y="290531"/>
                </a:cubicBezTo>
                <a:cubicBezTo>
                  <a:pt x="3765660" y="320306"/>
                  <a:pt x="3846685" y="365770"/>
                  <a:pt x="3925062" y="409769"/>
                </a:cubicBezTo>
                <a:cubicBezTo>
                  <a:pt x="4060058" y="485566"/>
                  <a:pt x="4187733" y="557178"/>
                  <a:pt x="4333398" y="554877"/>
                </a:cubicBezTo>
                <a:cubicBezTo>
                  <a:pt x="4484503" y="552576"/>
                  <a:pt x="4621102" y="467715"/>
                  <a:pt x="4753170" y="385713"/>
                </a:cubicBezTo>
                <a:cubicBezTo>
                  <a:pt x="4890467" y="300434"/>
                  <a:pt x="5032088" y="212226"/>
                  <a:pt x="5194698" y="211388"/>
                </a:cubicBezTo>
                <a:cubicBezTo>
                  <a:pt x="5220637" y="211388"/>
                  <a:pt x="5246925" y="213341"/>
                  <a:pt x="5272376" y="215363"/>
                </a:cubicBezTo>
                <a:cubicBezTo>
                  <a:pt x="5335133" y="220384"/>
                  <a:pt x="5393846" y="225055"/>
                  <a:pt x="5445166" y="199674"/>
                </a:cubicBezTo>
                <a:cubicBezTo>
                  <a:pt x="5465903" y="188377"/>
                  <a:pt x="5485358" y="174864"/>
                  <a:pt x="5503181" y="159370"/>
                </a:cubicBezTo>
                <a:cubicBezTo>
                  <a:pt x="5522280" y="142940"/>
                  <a:pt x="5543004" y="128501"/>
                  <a:pt x="5565030" y="116277"/>
                </a:cubicBezTo>
                <a:cubicBezTo>
                  <a:pt x="5634203" y="80715"/>
                  <a:pt x="5711951" y="90756"/>
                  <a:pt x="5787121" y="100449"/>
                </a:cubicBezTo>
                <a:cubicBezTo>
                  <a:pt x="5812362" y="103656"/>
                  <a:pt x="5838441" y="107422"/>
                  <a:pt x="5863334" y="108468"/>
                </a:cubicBezTo>
                <a:cubicBezTo>
                  <a:pt x="5958515" y="113942"/>
                  <a:pt x="6053591" y="88525"/>
                  <a:pt x="6135062" y="40185"/>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13" name="Google Shape;513;p14"/>
          <p:cNvGrpSpPr/>
          <p:nvPr/>
        </p:nvGrpSpPr>
        <p:grpSpPr>
          <a:xfrm rot="7290842">
            <a:off x="82548" y="155779"/>
            <a:ext cx="690252" cy="580131"/>
            <a:chOff x="3920565" y="-927555"/>
            <a:chExt cx="690262" cy="580139"/>
          </a:xfrm>
        </p:grpSpPr>
        <p:sp>
          <p:nvSpPr>
            <p:cNvPr id="514" name="Google Shape;514;p14"/>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5" name="Google Shape;515;p14"/>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6" name="Google Shape;516;p14"/>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7" name="Google Shape;517;p14"/>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14"/>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9" name="Google Shape;519;p14"/>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0" name="Google Shape;520;p14"/>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14"/>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14"/>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23" name="Google Shape;523;p14"/>
          <p:cNvSpPr txBox="1"/>
          <p:nvPr>
            <p:ph idx="1" type="subTitle"/>
          </p:nvPr>
        </p:nvSpPr>
        <p:spPr>
          <a:xfrm>
            <a:off x="8378500" y="1882375"/>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24" name="Google Shape;524;p14"/>
          <p:cNvSpPr txBox="1"/>
          <p:nvPr>
            <p:ph idx="2" type="subTitle"/>
          </p:nvPr>
        </p:nvSpPr>
        <p:spPr>
          <a:xfrm>
            <a:off x="8378500" y="4102757"/>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25" name="Google Shape;525;p1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accent1"/>
              </a:buClr>
              <a:buSzPts val="4000"/>
              <a:buFont typeface="Aldrich"/>
              <a:buNone/>
              <a:defRPr>
                <a:solidFill>
                  <a:schemeClr val="accent1"/>
                </a:solidFill>
              </a:defRPr>
            </a:lvl1pPr>
            <a:lvl2pPr lvl="1"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p:txBody>
      </p:sp>
      <p:sp>
        <p:nvSpPr>
          <p:cNvPr id="526" name="Google Shape;526;p14"/>
          <p:cNvSpPr txBox="1"/>
          <p:nvPr>
            <p:ph idx="3" type="body"/>
          </p:nvPr>
        </p:nvSpPr>
        <p:spPr>
          <a:xfrm>
            <a:off x="8378500" y="2318375"/>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527" name="Google Shape;527;p14"/>
          <p:cNvSpPr txBox="1"/>
          <p:nvPr>
            <p:ph idx="4" type="body"/>
          </p:nvPr>
        </p:nvSpPr>
        <p:spPr>
          <a:xfrm>
            <a:off x="8378500" y="4506700"/>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528" name="Google Shape;528;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9" name="Shape 529"/>
        <p:cNvGrpSpPr/>
        <p:nvPr/>
      </p:nvGrpSpPr>
      <p:grpSpPr>
        <a:xfrm>
          <a:off x="0" y="0"/>
          <a:ext cx="0" cy="0"/>
          <a:chOff x="0" y="0"/>
          <a:chExt cx="0" cy="0"/>
        </a:xfrm>
      </p:grpSpPr>
      <p:sp>
        <p:nvSpPr>
          <p:cNvPr id="530" name="Google Shape;530;p15"/>
          <p:cNvSpPr/>
          <p:nvPr/>
        </p:nvSpPr>
        <p:spPr>
          <a:xfrm flipH="1">
            <a:off x="-34499" y="1300"/>
            <a:ext cx="2359916" cy="1496700"/>
          </a:xfrm>
          <a:custGeom>
            <a:rect b="b" l="l" r="r" t="t"/>
            <a:pathLst>
              <a:path extrusionOk="0" h="1496700" w="2359916">
                <a:moveTo>
                  <a:pt x="2359916" y="0"/>
                </a:moveTo>
                <a:lnTo>
                  <a:pt x="3596" y="0"/>
                </a:lnTo>
                <a:lnTo>
                  <a:pt x="104" y="45992"/>
                </a:lnTo>
                <a:cubicBezTo>
                  <a:pt x="-1035" y="96575"/>
                  <a:pt x="6862" y="155596"/>
                  <a:pt x="38940" y="210263"/>
                </a:cubicBezTo>
                <a:cubicBezTo>
                  <a:pt x="107787" y="327882"/>
                  <a:pt x="231081" y="328099"/>
                  <a:pt x="344008" y="397928"/>
                </a:cubicBezTo>
                <a:cubicBezTo>
                  <a:pt x="559610" y="531479"/>
                  <a:pt x="479197" y="759626"/>
                  <a:pt x="637297" y="961046"/>
                </a:cubicBezTo>
                <a:cubicBezTo>
                  <a:pt x="821581" y="1195740"/>
                  <a:pt x="1108324" y="1112161"/>
                  <a:pt x="1658020" y="1242658"/>
                </a:cubicBezTo>
                <a:cubicBezTo>
                  <a:pt x="1821275" y="1281365"/>
                  <a:pt x="2032156" y="1344806"/>
                  <a:pt x="2274277" y="1455534"/>
                </a:cubicBezTo>
                <a:lnTo>
                  <a:pt x="2359916" y="14967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15"/>
          <p:cNvSpPr/>
          <p:nvPr/>
        </p:nvSpPr>
        <p:spPr>
          <a:xfrm rot="5400000">
            <a:off x="-1138575" y="1105376"/>
            <a:ext cx="3380438" cy="1172286"/>
          </a:xfrm>
          <a:custGeom>
            <a:rect b="b" l="l" r="r" t="t"/>
            <a:pathLst>
              <a:path extrusionOk="0" h="1172286" w="3380438">
                <a:moveTo>
                  <a:pt x="0" y="1172286"/>
                </a:moveTo>
                <a:lnTo>
                  <a:pt x="0" y="747744"/>
                </a:lnTo>
                <a:lnTo>
                  <a:pt x="51206" y="637727"/>
                </a:lnTo>
                <a:cubicBezTo>
                  <a:pt x="184938" y="398719"/>
                  <a:pt x="392809" y="322410"/>
                  <a:pt x="582602" y="265964"/>
                </a:cubicBezTo>
                <a:lnTo>
                  <a:pt x="938589" y="160267"/>
                </a:lnTo>
                <a:cubicBezTo>
                  <a:pt x="1024669" y="134726"/>
                  <a:pt x="1110308" y="109185"/>
                  <a:pt x="1195288" y="75466"/>
                </a:cubicBezTo>
                <a:cubicBezTo>
                  <a:pt x="1281588" y="41143"/>
                  <a:pt x="1367998" y="-1762"/>
                  <a:pt x="1456334" y="55"/>
                </a:cubicBezTo>
                <a:cubicBezTo>
                  <a:pt x="1531572" y="1570"/>
                  <a:pt x="1605433" y="35591"/>
                  <a:pt x="1678414" y="69410"/>
                </a:cubicBezTo>
                <a:lnTo>
                  <a:pt x="2267543" y="342688"/>
                </a:lnTo>
                <a:cubicBezTo>
                  <a:pt x="2388243" y="398616"/>
                  <a:pt x="2509161" y="454746"/>
                  <a:pt x="2626173" y="532681"/>
                </a:cubicBezTo>
                <a:cubicBezTo>
                  <a:pt x="2741809" y="609608"/>
                  <a:pt x="2852931" y="707532"/>
                  <a:pt x="2963833" y="805253"/>
                </a:cubicBezTo>
                <a:lnTo>
                  <a:pt x="3380438" y="1172286"/>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32" name="Google Shape;532;p15"/>
          <p:cNvGrpSpPr/>
          <p:nvPr/>
        </p:nvGrpSpPr>
        <p:grpSpPr>
          <a:xfrm flipH="1" rot="-7290842">
            <a:off x="4678" y="277038"/>
            <a:ext cx="690252" cy="580131"/>
            <a:chOff x="3920565" y="-927555"/>
            <a:chExt cx="690262" cy="580139"/>
          </a:xfrm>
        </p:grpSpPr>
        <p:sp>
          <p:nvSpPr>
            <p:cNvPr id="533" name="Google Shape;533;p15"/>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15"/>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15"/>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6" name="Google Shape;536;p15"/>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 name="Google Shape;537;p15"/>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 name="Google Shape;538;p15"/>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15"/>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0" name="Google Shape;540;p15"/>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 name="Google Shape;541;p15"/>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42" name="Google Shape;542;p15"/>
          <p:cNvSpPr/>
          <p:nvPr/>
        </p:nvSpPr>
        <p:spPr>
          <a:xfrm rot="10800000">
            <a:off x="3096880" y="651886"/>
            <a:ext cx="9095120" cy="6206114"/>
          </a:xfrm>
          <a:custGeom>
            <a:rect b="b" l="l" r="r" t="t"/>
            <a:pathLst>
              <a:path extrusionOk="0" h="6206114" w="9095120">
                <a:moveTo>
                  <a:pt x="688485" y="6205795"/>
                </a:moveTo>
                <a:cubicBezTo>
                  <a:pt x="480922" y="6209175"/>
                  <a:pt x="276577" y="6185960"/>
                  <a:pt x="87550" y="6126316"/>
                </a:cubicBezTo>
                <a:lnTo>
                  <a:pt x="0" y="6091886"/>
                </a:lnTo>
                <a:lnTo>
                  <a:pt x="0" y="0"/>
                </a:lnTo>
                <a:lnTo>
                  <a:pt x="9094547" y="0"/>
                </a:lnTo>
                <a:lnTo>
                  <a:pt x="9094837" y="3450"/>
                </a:lnTo>
                <a:cubicBezTo>
                  <a:pt x="9104376" y="531152"/>
                  <a:pt x="8872886" y="1061052"/>
                  <a:pt x="8447222" y="1467291"/>
                </a:cubicBezTo>
                <a:cubicBezTo>
                  <a:pt x="8207113" y="1696612"/>
                  <a:pt x="7909144" y="1888088"/>
                  <a:pt x="7697182" y="2133967"/>
                </a:cubicBezTo>
                <a:cubicBezTo>
                  <a:pt x="7034004" y="2903476"/>
                  <a:pt x="7330408" y="4050644"/>
                  <a:pt x="6540705" y="4740635"/>
                </a:cubicBezTo>
                <a:cubicBezTo>
                  <a:pt x="6123180" y="5105679"/>
                  <a:pt x="5485590" y="5257396"/>
                  <a:pt x="4870319" y="5327905"/>
                </a:cubicBezTo>
                <a:cubicBezTo>
                  <a:pt x="4255048" y="5398413"/>
                  <a:pt x="3622859" y="5405171"/>
                  <a:pt x="3029621" y="5553171"/>
                </a:cubicBezTo>
                <a:cubicBezTo>
                  <a:pt x="2501921" y="5684388"/>
                  <a:pt x="2026252" y="5922270"/>
                  <a:pt x="1507224" y="6073761"/>
                </a:cubicBezTo>
                <a:cubicBezTo>
                  <a:pt x="1247710" y="6149507"/>
                  <a:pt x="965236" y="6201290"/>
                  <a:pt x="688485" y="62057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 name="Google Shape;543;p15"/>
          <p:cNvSpPr txBox="1"/>
          <p:nvPr>
            <p:ph idx="1" type="subTitle"/>
          </p:nvPr>
        </p:nvSpPr>
        <p:spPr>
          <a:xfrm>
            <a:off x="415600"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544" name="Google Shape;544;p15"/>
          <p:cNvSpPr txBox="1"/>
          <p:nvPr>
            <p:ph idx="2" type="subTitle"/>
          </p:nvPr>
        </p:nvSpPr>
        <p:spPr>
          <a:xfrm>
            <a:off x="277537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545" name="Google Shape;545;p15"/>
          <p:cNvSpPr txBox="1"/>
          <p:nvPr>
            <p:ph idx="3" type="subTitle"/>
          </p:nvPr>
        </p:nvSpPr>
        <p:spPr>
          <a:xfrm>
            <a:off x="5135153"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546" name="Google Shape;546;p15"/>
          <p:cNvSpPr txBox="1"/>
          <p:nvPr>
            <p:ph idx="4" type="subTitle"/>
          </p:nvPr>
        </p:nvSpPr>
        <p:spPr>
          <a:xfrm>
            <a:off x="7494930"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547" name="Google Shape;547;p15"/>
          <p:cNvSpPr txBox="1"/>
          <p:nvPr>
            <p:ph idx="5" type="subTitle"/>
          </p:nvPr>
        </p:nvSpPr>
        <p:spPr>
          <a:xfrm>
            <a:off x="985470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548" name="Google Shape;548;p15"/>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49" name="Google Shape;549;p15"/>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50" name="Google Shape;550;p15"/>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51" name="Google Shape;551;p15"/>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52" name="Google Shape;552;p15"/>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53" name="Google Shape;553;p15"/>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54" name="Google Shape;554;p15"/>
          <p:cNvSpPr/>
          <p:nvPr/>
        </p:nvSpPr>
        <p:spPr>
          <a:xfrm rot="10541480">
            <a:off x="6307970" y="5909489"/>
            <a:ext cx="5919861" cy="731170"/>
          </a:xfrm>
          <a:custGeom>
            <a:rect b="b" l="l" r="r" t="t"/>
            <a:pathLst>
              <a:path extrusionOk="0" h="731170" w="5919861">
                <a:moveTo>
                  <a:pt x="0" y="731170"/>
                </a:moveTo>
                <a:lnTo>
                  <a:pt x="3424" y="685728"/>
                </a:lnTo>
                <a:lnTo>
                  <a:pt x="58610" y="641030"/>
                </a:lnTo>
                <a:cubicBezTo>
                  <a:pt x="101145" y="605607"/>
                  <a:pt x="143331" y="570394"/>
                  <a:pt x="191096" y="541735"/>
                </a:cubicBezTo>
                <a:cubicBezTo>
                  <a:pt x="342093" y="452488"/>
                  <a:pt x="526231" y="439295"/>
                  <a:pt x="688407" y="506103"/>
                </a:cubicBezTo>
                <a:cubicBezTo>
                  <a:pt x="692940" y="507986"/>
                  <a:pt x="697472" y="510008"/>
                  <a:pt x="702005" y="511960"/>
                </a:cubicBezTo>
                <a:cubicBezTo>
                  <a:pt x="720079" y="520893"/>
                  <a:pt x="739261" y="527392"/>
                  <a:pt x="759044" y="531276"/>
                </a:cubicBezTo>
                <a:cubicBezTo>
                  <a:pt x="806948" y="538249"/>
                  <a:pt x="854503" y="511264"/>
                  <a:pt x="900455" y="485324"/>
                </a:cubicBezTo>
                <a:lnTo>
                  <a:pt x="910009" y="479955"/>
                </a:lnTo>
                <a:cubicBezTo>
                  <a:pt x="1184226" y="327499"/>
                  <a:pt x="1505798" y="283908"/>
                  <a:pt x="1810705" y="357858"/>
                </a:cubicBezTo>
                <a:cubicBezTo>
                  <a:pt x="1824651" y="361344"/>
                  <a:pt x="1838597" y="364831"/>
                  <a:pt x="1852543" y="368806"/>
                </a:cubicBezTo>
                <a:cubicBezTo>
                  <a:pt x="1888258" y="379053"/>
                  <a:pt x="1924559" y="387133"/>
                  <a:pt x="1961251" y="393002"/>
                </a:cubicBezTo>
                <a:cubicBezTo>
                  <a:pt x="2067171" y="407575"/>
                  <a:pt x="2174275" y="384216"/>
                  <a:pt x="2277893" y="361623"/>
                </a:cubicBezTo>
                <a:lnTo>
                  <a:pt x="2573407" y="297193"/>
                </a:lnTo>
                <a:cubicBezTo>
                  <a:pt x="2813974" y="244687"/>
                  <a:pt x="3113324" y="179420"/>
                  <a:pt x="3379899" y="272648"/>
                </a:cubicBezTo>
                <a:cubicBezTo>
                  <a:pt x="3464969" y="302423"/>
                  <a:pt x="3545996" y="347887"/>
                  <a:pt x="3624371" y="391886"/>
                </a:cubicBezTo>
                <a:cubicBezTo>
                  <a:pt x="3759367" y="467683"/>
                  <a:pt x="3887043" y="539294"/>
                  <a:pt x="4032708" y="536993"/>
                </a:cubicBezTo>
                <a:cubicBezTo>
                  <a:pt x="4183812" y="534692"/>
                  <a:pt x="4320412" y="449832"/>
                  <a:pt x="4452480" y="367830"/>
                </a:cubicBezTo>
                <a:cubicBezTo>
                  <a:pt x="4589777" y="282550"/>
                  <a:pt x="4731398" y="194342"/>
                  <a:pt x="4894008" y="193505"/>
                </a:cubicBezTo>
                <a:cubicBezTo>
                  <a:pt x="4919947" y="193505"/>
                  <a:pt x="4946235" y="195458"/>
                  <a:pt x="4971686" y="197480"/>
                </a:cubicBezTo>
                <a:cubicBezTo>
                  <a:pt x="5034443" y="202501"/>
                  <a:pt x="5093155" y="207172"/>
                  <a:pt x="5144476" y="181791"/>
                </a:cubicBezTo>
                <a:cubicBezTo>
                  <a:pt x="5165213" y="170494"/>
                  <a:pt x="5184668" y="156981"/>
                  <a:pt x="5202491" y="141487"/>
                </a:cubicBezTo>
                <a:cubicBezTo>
                  <a:pt x="5221590" y="125056"/>
                  <a:pt x="5242314" y="110617"/>
                  <a:pt x="5264340" y="98394"/>
                </a:cubicBezTo>
                <a:cubicBezTo>
                  <a:pt x="5333513" y="62832"/>
                  <a:pt x="5411261" y="72873"/>
                  <a:pt x="5486430" y="82566"/>
                </a:cubicBezTo>
                <a:cubicBezTo>
                  <a:pt x="5511672" y="85773"/>
                  <a:pt x="5537751" y="89539"/>
                  <a:pt x="5562644" y="90585"/>
                </a:cubicBezTo>
                <a:cubicBezTo>
                  <a:pt x="5657825" y="96059"/>
                  <a:pt x="5752901" y="70642"/>
                  <a:pt x="5834371" y="22302"/>
                </a:cubicBezTo>
                <a:lnTo>
                  <a:pt x="5866555" y="0"/>
                </a:lnTo>
                <a:lnTo>
                  <a:pt x="5919861" y="4016"/>
                </a:lnTo>
                <a:lnTo>
                  <a:pt x="5914687" y="8825"/>
                </a:lnTo>
                <a:cubicBezTo>
                  <a:pt x="5815741" y="88368"/>
                  <a:pt x="5688375" y="132832"/>
                  <a:pt x="5560901" y="125380"/>
                </a:cubicBezTo>
                <a:cubicBezTo>
                  <a:pt x="5534753" y="123915"/>
                  <a:pt x="5508116" y="120428"/>
                  <a:pt x="5482246" y="117152"/>
                </a:cubicBezTo>
                <a:cubicBezTo>
                  <a:pt x="5409099" y="107598"/>
                  <a:pt x="5340067" y="98952"/>
                  <a:pt x="5280240" y="129563"/>
                </a:cubicBezTo>
                <a:cubicBezTo>
                  <a:pt x="5260367" y="140736"/>
                  <a:pt x="5241679" y="153889"/>
                  <a:pt x="5224456" y="168821"/>
                </a:cubicBezTo>
                <a:cubicBezTo>
                  <a:pt x="5204681" y="185931"/>
                  <a:pt x="5183072" y="200805"/>
                  <a:pt x="5160026" y="213169"/>
                </a:cubicBezTo>
                <a:cubicBezTo>
                  <a:pt x="5100128" y="242875"/>
                  <a:pt x="5033536" y="237575"/>
                  <a:pt x="4969106" y="232414"/>
                </a:cubicBezTo>
                <a:cubicBezTo>
                  <a:pt x="4944283" y="230462"/>
                  <a:pt x="4918831" y="228440"/>
                  <a:pt x="4894286" y="228510"/>
                </a:cubicBezTo>
                <a:cubicBezTo>
                  <a:pt x="4741927" y="229207"/>
                  <a:pt x="4610348" y="310930"/>
                  <a:pt x="4471028" y="397394"/>
                </a:cubicBezTo>
                <a:cubicBezTo>
                  <a:pt x="4334916" y="481977"/>
                  <a:pt x="4194132" y="569417"/>
                  <a:pt x="4033404" y="571718"/>
                </a:cubicBezTo>
                <a:cubicBezTo>
                  <a:pt x="3878047" y="574229"/>
                  <a:pt x="3740540" y="496899"/>
                  <a:pt x="3607496" y="422148"/>
                </a:cubicBezTo>
                <a:cubicBezTo>
                  <a:pt x="3530376" y="378916"/>
                  <a:pt x="3450674" y="334150"/>
                  <a:pt x="3368533" y="305422"/>
                </a:cubicBezTo>
                <a:cubicBezTo>
                  <a:pt x="3111231" y="215470"/>
                  <a:pt x="2817251" y="279552"/>
                  <a:pt x="2581008" y="331082"/>
                </a:cubicBezTo>
                <a:lnTo>
                  <a:pt x="2285493" y="395512"/>
                </a:lnTo>
                <a:cubicBezTo>
                  <a:pt x="2183828" y="417686"/>
                  <a:pt x="2068635" y="442859"/>
                  <a:pt x="1956649" y="427379"/>
                </a:cubicBezTo>
                <a:cubicBezTo>
                  <a:pt x="1918541" y="421347"/>
                  <a:pt x="1880839" y="412989"/>
                  <a:pt x="1843757" y="402346"/>
                </a:cubicBezTo>
                <a:cubicBezTo>
                  <a:pt x="1829811" y="398627"/>
                  <a:pt x="1815984" y="395024"/>
                  <a:pt x="1802268" y="391538"/>
                </a:cubicBezTo>
                <a:cubicBezTo>
                  <a:pt x="1505945" y="319683"/>
                  <a:pt x="1193424" y="362002"/>
                  <a:pt x="926882" y="510078"/>
                </a:cubicBezTo>
                <a:lnTo>
                  <a:pt x="917400" y="515378"/>
                </a:lnTo>
                <a:cubicBezTo>
                  <a:pt x="868589" y="542851"/>
                  <a:pt x="813572" y="574020"/>
                  <a:pt x="753883" y="565513"/>
                </a:cubicBezTo>
                <a:cubicBezTo>
                  <a:pt x="730977" y="561259"/>
                  <a:pt x="708762" y="553896"/>
                  <a:pt x="687850" y="543618"/>
                </a:cubicBezTo>
                <a:cubicBezTo>
                  <a:pt x="683457" y="541735"/>
                  <a:pt x="679064" y="539783"/>
                  <a:pt x="674671" y="537970"/>
                </a:cubicBezTo>
                <a:cubicBezTo>
                  <a:pt x="522772" y="475394"/>
                  <a:pt x="350315" y="487736"/>
                  <a:pt x="208877" y="571300"/>
                </a:cubicBezTo>
                <a:cubicBezTo>
                  <a:pt x="163483" y="598635"/>
                  <a:pt x="121506" y="633639"/>
                  <a:pt x="80854" y="667527"/>
                </a:cubicBezTo>
                <a:cubicBezTo>
                  <a:pt x="59028" y="685727"/>
                  <a:pt x="36820" y="704223"/>
                  <a:pt x="13739" y="721847"/>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55" name="Shape 555"/>
        <p:cNvGrpSpPr/>
        <p:nvPr/>
      </p:nvGrpSpPr>
      <p:grpSpPr>
        <a:xfrm>
          <a:off x="0" y="0"/>
          <a:ext cx="0" cy="0"/>
          <a:chOff x="0" y="0"/>
          <a:chExt cx="0" cy="0"/>
        </a:xfrm>
      </p:grpSpPr>
      <p:sp>
        <p:nvSpPr>
          <p:cNvPr id="556" name="Google Shape;556;p16"/>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7" name="Google Shape;557;p16"/>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558" name="Google Shape;558;p16"/>
          <p:cNvSpPr/>
          <p:nvPr/>
        </p:nvSpPr>
        <p:spPr>
          <a:xfrm flipH="1">
            <a:off x="4721695" y="4930962"/>
            <a:ext cx="7470305" cy="1926531"/>
          </a:xfrm>
          <a:custGeom>
            <a:rect b="b" l="l" r="r" t="t"/>
            <a:pathLst>
              <a:path extrusionOk="0" h="1926531" w="7470305">
                <a:moveTo>
                  <a:pt x="3083852" y="84"/>
                </a:moveTo>
                <a:cubicBezTo>
                  <a:pt x="2893008" y="-2681"/>
                  <a:pt x="2706326" y="62615"/>
                  <a:pt x="2519880" y="114850"/>
                </a:cubicBezTo>
                <a:cubicBezTo>
                  <a:pt x="2336289" y="166166"/>
                  <a:pt x="2151271" y="205035"/>
                  <a:pt x="1965302" y="243906"/>
                </a:cubicBezTo>
                <a:lnTo>
                  <a:pt x="1196216" y="404763"/>
                </a:lnTo>
                <a:cubicBezTo>
                  <a:pt x="786182" y="490665"/>
                  <a:pt x="337093" y="606797"/>
                  <a:pt x="48174" y="970535"/>
                </a:cubicBezTo>
                <a:lnTo>
                  <a:pt x="0" y="1036901"/>
                </a:lnTo>
                <a:lnTo>
                  <a:pt x="0" y="1925768"/>
                </a:lnTo>
                <a:lnTo>
                  <a:pt x="7470305" y="1926531"/>
                </a:lnTo>
                <a:lnTo>
                  <a:pt x="6340696" y="1225488"/>
                </a:lnTo>
                <a:cubicBezTo>
                  <a:pt x="6101098" y="1076768"/>
                  <a:pt x="5861028" y="927741"/>
                  <a:pt x="5611205" y="810670"/>
                </a:cubicBezTo>
                <a:cubicBezTo>
                  <a:pt x="5358410" y="692062"/>
                  <a:pt x="5097174" y="606641"/>
                  <a:pt x="4836412" y="521526"/>
                </a:cubicBezTo>
                <a:lnTo>
                  <a:pt x="3563639" y="105633"/>
                </a:lnTo>
                <a:cubicBezTo>
                  <a:pt x="3405970" y="54165"/>
                  <a:pt x="3246398" y="2389"/>
                  <a:pt x="3083852"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59" name="Google Shape;559;p16"/>
          <p:cNvGrpSpPr/>
          <p:nvPr/>
        </p:nvGrpSpPr>
        <p:grpSpPr>
          <a:xfrm flipH="1" rot="-7290842">
            <a:off x="11421507" y="273454"/>
            <a:ext cx="690252" cy="580131"/>
            <a:chOff x="3920565" y="-927555"/>
            <a:chExt cx="690262" cy="580139"/>
          </a:xfrm>
        </p:grpSpPr>
        <p:sp>
          <p:nvSpPr>
            <p:cNvPr id="560" name="Google Shape;560;p16"/>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16"/>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16"/>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3" name="Google Shape;563;p16"/>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4" name="Google Shape;564;p16"/>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16"/>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16"/>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7" name="Google Shape;567;p16"/>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8" name="Google Shape;568;p16"/>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9" name="Google Shape;569;p16"/>
          <p:cNvGrpSpPr/>
          <p:nvPr/>
        </p:nvGrpSpPr>
        <p:grpSpPr>
          <a:xfrm flipH="1" rot="-7290842">
            <a:off x="10998432" y="339154"/>
            <a:ext cx="690252" cy="580131"/>
            <a:chOff x="3920565" y="-927555"/>
            <a:chExt cx="690262" cy="580139"/>
          </a:xfrm>
        </p:grpSpPr>
        <p:sp>
          <p:nvSpPr>
            <p:cNvPr id="570" name="Google Shape;570;p16"/>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1" name="Google Shape;571;p16"/>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16"/>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16"/>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16"/>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16"/>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16"/>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7" name="Google Shape;577;p16"/>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8" name="Google Shape;578;p16"/>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79" name="Google Shape;579;p16"/>
          <p:cNvSpPr/>
          <p:nvPr/>
        </p:nvSpPr>
        <p:spPr>
          <a:xfrm flipH="1" rot="-5400000">
            <a:off x="10985245" y="5651244"/>
            <a:ext cx="882209" cy="1531302"/>
          </a:xfrm>
          <a:custGeom>
            <a:rect b="b" l="l" r="r" t="t"/>
            <a:pathLst>
              <a:path extrusionOk="0" h="1531302" w="882209">
                <a:moveTo>
                  <a:pt x="2200" y="1409847"/>
                </a:moveTo>
                <a:lnTo>
                  <a:pt x="15011" y="1531302"/>
                </a:lnTo>
                <a:lnTo>
                  <a:pt x="53816" y="1531302"/>
                </a:lnTo>
                <a:lnTo>
                  <a:pt x="40840" y="1409692"/>
                </a:lnTo>
                <a:cubicBezTo>
                  <a:pt x="34445" y="1296800"/>
                  <a:pt x="40694" y="1179037"/>
                  <a:pt x="71745" y="1065738"/>
                </a:cubicBezTo>
                <a:cubicBezTo>
                  <a:pt x="85409" y="1016133"/>
                  <a:pt x="104040" y="966373"/>
                  <a:pt x="122049" y="918243"/>
                </a:cubicBezTo>
                <a:cubicBezTo>
                  <a:pt x="141068" y="867474"/>
                  <a:pt x="160708" y="814920"/>
                  <a:pt x="174992" y="761200"/>
                </a:cubicBezTo>
                <a:cubicBezTo>
                  <a:pt x="181125" y="737912"/>
                  <a:pt x="186403" y="714157"/>
                  <a:pt x="191449" y="691335"/>
                </a:cubicBezTo>
                <a:cubicBezTo>
                  <a:pt x="203714" y="636063"/>
                  <a:pt x="215359" y="583430"/>
                  <a:pt x="239191" y="535146"/>
                </a:cubicBezTo>
                <a:cubicBezTo>
                  <a:pt x="299275" y="413812"/>
                  <a:pt x="419678" y="346275"/>
                  <a:pt x="547066" y="274701"/>
                </a:cubicBezTo>
                <a:cubicBezTo>
                  <a:pt x="591703" y="250014"/>
                  <a:pt x="637814" y="223854"/>
                  <a:pt x="680433" y="195674"/>
                </a:cubicBezTo>
                <a:cubicBezTo>
                  <a:pt x="720954" y="169203"/>
                  <a:pt x="759537" y="139472"/>
                  <a:pt x="796876" y="110749"/>
                </a:cubicBezTo>
                <a:lnTo>
                  <a:pt x="882209" y="47716"/>
                </a:lnTo>
                <a:lnTo>
                  <a:pt x="882209" y="0"/>
                </a:lnTo>
                <a:lnTo>
                  <a:pt x="878366" y="2166"/>
                </a:lnTo>
                <a:cubicBezTo>
                  <a:pt x="841958" y="26793"/>
                  <a:pt x="807161" y="53575"/>
                  <a:pt x="772966" y="79930"/>
                </a:cubicBezTo>
                <a:cubicBezTo>
                  <a:pt x="736170" y="108265"/>
                  <a:pt x="698054" y="137531"/>
                  <a:pt x="659239" y="163226"/>
                </a:cubicBezTo>
                <a:cubicBezTo>
                  <a:pt x="617709" y="190629"/>
                  <a:pt x="572218" y="216169"/>
                  <a:pt x="528280" y="240855"/>
                </a:cubicBezTo>
                <a:cubicBezTo>
                  <a:pt x="401280" y="312117"/>
                  <a:pt x="269932" y="385943"/>
                  <a:pt x="204568" y="517912"/>
                </a:cubicBezTo>
                <a:cubicBezTo>
                  <a:pt x="178641" y="570389"/>
                  <a:pt x="165909" y="627601"/>
                  <a:pt x="153721" y="682951"/>
                </a:cubicBezTo>
                <a:cubicBezTo>
                  <a:pt x="148675" y="705385"/>
                  <a:pt x="143552" y="728596"/>
                  <a:pt x="137653" y="750875"/>
                </a:cubicBezTo>
                <a:cubicBezTo>
                  <a:pt x="123834" y="802809"/>
                  <a:pt x="104194" y="855441"/>
                  <a:pt x="85874" y="904348"/>
                </a:cubicBezTo>
                <a:cubicBezTo>
                  <a:pt x="67554" y="953254"/>
                  <a:pt x="48612" y="1003868"/>
                  <a:pt x="34484" y="1055569"/>
                </a:cubicBezTo>
                <a:cubicBezTo>
                  <a:pt x="2423" y="1172710"/>
                  <a:pt x="-4195" y="1293928"/>
                  <a:pt x="2200" y="1409847"/>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0" name="Google Shape;580;p16"/>
          <p:cNvSpPr/>
          <p:nvPr/>
        </p:nvSpPr>
        <p:spPr>
          <a:xfrm flipH="1">
            <a:off x="-34499" y="1300"/>
            <a:ext cx="2359916" cy="1496700"/>
          </a:xfrm>
          <a:custGeom>
            <a:rect b="b" l="l" r="r" t="t"/>
            <a:pathLst>
              <a:path extrusionOk="0" h="1496700" w="2359916">
                <a:moveTo>
                  <a:pt x="2359916" y="0"/>
                </a:moveTo>
                <a:lnTo>
                  <a:pt x="3596" y="0"/>
                </a:lnTo>
                <a:lnTo>
                  <a:pt x="104" y="45992"/>
                </a:lnTo>
                <a:cubicBezTo>
                  <a:pt x="-1035" y="96575"/>
                  <a:pt x="6862" y="155596"/>
                  <a:pt x="38940" y="210263"/>
                </a:cubicBezTo>
                <a:cubicBezTo>
                  <a:pt x="107787" y="327882"/>
                  <a:pt x="231081" y="328099"/>
                  <a:pt x="344008" y="397928"/>
                </a:cubicBezTo>
                <a:cubicBezTo>
                  <a:pt x="559610" y="531479"/>
                  <a:pt x="479197" y="759626"/>
                  <a:pt x="637297" y="961046"/>
                </a:cubicBezTo>
                <a:cubicBezTo>
                  <a:pt x="821581" y="1195740"/>
                  <a:pt x="1108324" y="1112161"/>
                  <a:pt x="1658020" y="1242658"/>
                </a:cubicBezTo>
                <a:cubicBezTo>
                  <a:pt x="1821275" y="1281365"/>
                  <a:pt x="2032156" y="1344806"/>
                  <a:pt x="2274277" y="1455534"/>
                </a:cubicBezTo>
                <a:lnTo>
                  <a:pt x="2359916" y="14967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1" name="Google Shape;581;p16"/>
          <p:cNvSpPr/>
          <p:nvPr/>
        </p:nvSpPr>
        <p:spPr>
          <a:xfrm rot="5400000">
            <a:off x="-1572597" y="1539399"/>
            <a:ext cx="4248488" cy="1172292"/>
          </a:xfrm>
          <a:custGeom>
            <a:rect b="b" l="l" r="r" t="t"/>
            <a:pathLst>
              <a:path extrusionOk="0" h="1172292" w="4248488">
                <a:moveTo>
                  <a:pt x="0" y="1172292"/>
                </a:moveTo>
                <a:lnTo>
                  <a:pt x="0" y="748315"/>
                </a:lnTo>
                <a:lnTo>
                  <a:pt x="64684" y="637727"/>
                </a:lnTo>
                <a:cubicBezTo>
                  <a:pt x="232743" y="398719"/>
                  <a:pt x="493970" y="322410"/>
                  <a:pt x="732480" y="265964"/>
                </a:cubicBezTo>
                <a:lnTo>
                  <a:pt x="1179844" y="160267"/>
                </a:lnTo>
                <a:cubicBezTo>
                  <a:pt x="1288019" y="134726"/>
                  <a:pt x="1395641" y="109185"/>
                  <a:pt x="1502433" y="75466"/>
                </a:cubicBezTo>
                <a:cubicBezTo>
                  <a:pt x="1610885" y="41143"/>
                  <a:pt x="1719475" y="-1762"/>
                  <a:pt x="1830486" y="55"/>
                </a:cubicBezTo>
                <a:cubicBezTo>
                  <a:pt x="1925036" y="1570"/>
                  <a:pt x="2017857" y="35591"/>
                  <a:pt x="2109570" y="69410"/>
                </a:cubicBezTo>
                <a:lnTo>
                  <a:pt x="2849920" y="342688"/>
                </a:lnTo>
                <a:cubicBezTo>
                  <a:pt x="3001601" y="398616"/>
                  <a:pt x="3153558" y="454746"/>
                  <a:pt x="3300605" y="532681"/>
                </a:cubicBezTo>
                <a:cubicBezTo>
                  <a:pt x="3445922" y="609608"/>
                  <a:pt x="3585567" y="707532"/>
                  <a:pt x="3724937" y="805253"/>
                </a:cubicBezTo>
                <a:lnTo>
                  <a:pt x="4248488" y="1172292"/>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2" name="Google Shape;582;p16"/>
          <p:cNvSpPr/>
          <p:nvPr/>
        </p:nvSpPr>
        <p:spPr>
          <a:xfrm flipH="1" rot="-614520">
            <a:off x="10629483" y="6142662"/>
            <a:ext cx="1612131" cy="585977"/>
          </a:xfrm>
          <a:custGeom>
            <a:rect b="b" l="l" r="r" t="t"/>
            <a:pathLst>
              <a:path extrusionOk="0" h="585977" w="1612131">
                <a:moveTo>
                  <a:pt x="155852" y="15408"/>
                </a:moveTo>
                <a:cubicBezTo>
                  <a:pt x="101018" y="29608"/>
                  <a:pt x="48472" y="53275"/>
                  <a:pt x="1527" y="84952"/>
                </a:cubicBezTo>
                <a:lnTo>
                  <a:pt x="0" y="86190"/>
                </a:lnTo>
                <a:lnTo>
                  <a:pt x="7818" y="129459"/>
                </a:lnTo>
                <a:lnTo>
                  <a:pt x="23542" y="116706"/>
                </a:lnTo>
                <a:cubicBezTo>
                  <a:pt x="131018" y="44110"/>
                  <a:pt x="270513" y="17294"/>
                  <a:pt x="394503" y="57685"/>
                </a:cubicBezTo>
                <a:cubicBezTo>
                  <a:pt x="423935" y="67884"/>
                  <a:pt x="452816" y="79605"/>
                  <a:pt x="481034" y="92795"/>
                </a:cubicBezTo>
                <a:cubicBezTo>
                  <a:pt x="532066" y="115555"/>
                  <a:pt x="584731" y="139089"/>
                  <a:pt x="642522" y="144760"/>
                </a:cubicBezTo>
                <a:cubicBezTo>
                  <a:pt x="697982" y="150508"/>
                  <a:pt x="752588" y="138468"/>
                  <a:pt x="805020" y="127205"/>
                </a:cubicBezTo>
                <a:cubicBezTo>
                  <a:pt x="857451" y="115942"/>
                  <a:pt x="906930" y="105302"/>
                  <a:pt x="956798" y="110427"/>
                </a:cubicBezTo>
                <a:cubicBezTo>
                  <a:pt x="1009230" y="115864"/>
                  <a:pt x="1059253" y="138934"/>
                  <a:pt x="1107567" y="161227"/>
                </a:cubicBezTo>
                <a:lnTo>
                  <a:pt x="1301135" y="250477"/>
                </a:lnTo>
                <a:cubicBezTo>
                  <a:pt x="1334148" y="265701"/>
                  <a:pt x="1368558" y="281469"/>
                  <a:pt x="1391860" y="307724"/>
                </a:cubicBezTo>
                <a:cubicBezTo>
                  <a:pt x="1414154" y="332503"/>
                  <a:pt x="1425806" y="365126"/>
                  <a:pt x="1438077" y="399614"/>
                </a:cubicBezTo>
                <a:cubicBezTo>
                  <a:pt x="1442738" y="412665"/>
                  <a:pt x="1447555" y="426180"/>
                  <a:pt x="1453069" y="439307"/>
                </a:cubicBezTo>
                <a:cubicBezTo>
                  <a:pt x="1475852" y="493129"/>
                  <a:pt x="1509594" y="540795"/>
                  <a:pt x="1551481" y="579689"/>
                </a:cubicBezTo>
                <a:lnTo>
                  <a:pt x="1559866" y="585977"/>
                </a:lnTo>
                <a:lnTo>
                  <a:pt x="1612131" y="576533"/>
                </a:lnTo>
                <a:lnTo>
                  <a:pt x="1578241" y="551115"/>
                </a:lnTo>
                <a:cubicBezTo>
                  <a:pt x="1540366" y="515940"/>
                  <a:pt x="1509859" y="472832"/>
                  <a:pt x="1489267" y="424160"/>
                </a:cubicBezTo>
                <a:cubicBezTo>
                  <a:pt x="1484218" y="412043"/>
                  <a:pt x="1479557" y="398994"/>
                  <a:pt x="1475052" y="386410"/>
                </a:cubicBezTo>
                <a:cubicBezTo>
                  <a:pt x="1462002" y="349903"/>
                  <a:pt x="1448487" y="312074"/>
                  <a:pt x="1421145" y="281625"/>
                </a:cubicBezTo>
                <a:cubicBezTo>
                  <a:pt x="1392249" y="249389"/>
                  <a:pt x="1352711" y="231213"/>
                  <a:pt x="1317758" y="215057"/>
                </a:cubicBezTo>
                <a:lnTo>
                  <a:pt x="1124190" y="125807"/>
                </a:lnTo>
                <a:cubicBezTo>
                  <a:pt x="1075332" y="103048"/>
                  <a:pt x="1019949" y="77493"/>
                  <a:pt x="961070" y="71434"/>
                </a:cubicBezTo>
                <a:cubicBezTo>
                  <a:pt x="905145" y="65531"/>
                  <a:pt x="849140" y="77648"/>
                  <a:pt x="797174" y="88834"/>
                </a:cubicBezTo>
                <a:cubicBezTo>
                  <a:pt x="745209" y="100019"/>
                  <a:pt x="696041" y="110582"/>
                  <a:pt x="646639" y="105690"/>
                </a:cubicBezTo>
                <a:cubicBezTo>
                  <a:pt x="595139" y="100718"/>
                  <a:pt x="547601" y="79435"/>
                  <a:pt x="497191" y="56908"/>
                </a:cubicBezTo>
                <a:cubicBezTo>
                  <a:pt x="467735" y="43152"/>
                  <a:pt x="437582" y="30942"/>
                  <a:pt x="406853" y="20323"/>
                </a:cubicBezTo>
                <a:cubicBezTo>
                  <a:pt x="325498" y="-5892"/>
                  <a:pt x="238102" y="-5893"/>
                  <a:pt x="155852"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83" name="Google Shape;583;p16"/>
          <p:cNvGrpSpPr/>
          <p:nvPr/>
        </p:nvGrpSpPr>
        <p:grpSpPr>
          <a:xfrm flipH="1" rot="-7290842">
            <a:off x="89737" y="277038"/>
            <a:ext cx="690252" cy="580131"/>
            <a:chOff x="3920565" y="-927555"/>
            <a:chExt cx="690262" cy="580139"/>
          </a:xfrm>
        </p:grpSpPr>
        <p:sp>
          <p:nvSpPr>
            <p:cNvPr id="584" name="Google Shape;584;p16"/>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5" name="Google Shape;585;p16"/>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6" name="Google Shape;586;p16"/>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7" name="Google Shape;587;p16"/>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8" name="Google Shape;588;p16"/>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9" name="Google Shape;589;p16"/>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16"/>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16"/>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2" name="Google Shape;592;p16"/>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93" name="Google Shape;593;p16"/>
          <p:cNvSpPr/>
          <p:nvPr/>
        </p:nvSpPr>
        <p:spPr>
          <a:xfrm rot="5400000">
            <a:off x="2248130" y="3480085"/>
            <a:ext cx="1095287" cy="5660545"/>
          </a:xfrm>
          <a:custGeom>
            <a:rect b="b" l="l" r="r" t="t"/>
            <a:pathLst>
              <a:path extrusionOk="0" h="5660545" w="1095287">
                <a:moveTo>
                  <a:pt x="58" y="4059287"/>
                </a:moveTo>
                <a:cubicBezTo>
                  <a:pt x="1976" y="3822955"/>
                  <a:pt x="50532" y="3580506"/>
                  <a:pt x="118508" y="3367646"/>
                </a:cubicBezTo>
                <a:cubicBezTo>
                  <a:pt x="227270" y="3027069"/>
                  <a:pt x="382274" y="2727917"/>
                  <a:pt x="485383" y="2382859"/>
                </a:cubicBezTo>
                <a:cubicBezTo>
                  <a:pt x="608514" y="1970690"/>
                  <a:pt x="652441" y="1511305"/>
                  <a:pt x="729398" y="1071266"/>
                </a:cubicBezTo>
                <a:cubicBezTo>
                  <a:pt x="796736" y="686231"/>
                  <a:pt x="898279" y="296009"/>
                  <a:pt x="1077005" y="24416"/>
                </a:cubicBezTo>
                <a:lnTo>
                  <a:pt x="1095287" y="0"/>
                </a:lnTo>
                <a:lnTo>
                  <a:pt x="1095287" y="5660545"/>
                </a:lnTo>
                <a:lnTo>
                  <a:pt x="918167" y="5660545"/>
                </a:lnTo>
                <a:lnTo>
                  <a:pt x="853407" y="5592722"/>
                </a:lnTo>
                <a:cubicBezTo>
                  <a:pt x="663627" y="5390641"/>
                  <a:pt x="437540" y="5135564"/>
                  <a:pt x="296054" y="4934125"/>
                </a:cubicBezTo>
                <a:cubicBezTo>
                  <a:pt x="201186" y="4799030"/>
                  <a:pt x="107135" y="4654318"/>
                  <a:pt x="52856" y="4470368"/>
                </a:cubicBezTo>
                <a:cubicBezTo>
                  <a:pt x="14547" y="4340684"/>
                  <a:pt x="-1093" y="4201086"/>
                  <a:pt x="58" y="405928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4" name="Google Shape;594;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95" name="Shape 595"/>
        <p:cNvGrpSpPr/>
        <p:nvPr/>
      </p:nvGrpSpPr>
      <p:grpSpPr>
        <a:xfrm>
          <a:off x="0" y="0"/>
          <a:ext cx="0" cy="0"/>
          <a:chOff x="0" y="0"/>
          <a:chExt cx="0" cy="0"/>
        </a:xfrm>
      </p:grpSpPr>
      <p:sp>
        <p:nvSpPr>
          <p:cNvPr id="596" name="Google Shape;596;p17"/>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7" name="Google Shape;597;p17"/>
          <p:cNvSpPr txBox="1"/>
          <p:nvPr>
            <p:ph idx="1" type="body"/>
          </p:nvPr>
        </p:nvSpPr>
        <p:spPr>
          <a:xfrm>
            <a:off x="5978300" y="250842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98" name="Google Shape;598;p17"/>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99" name="Google Shape;599;p17"/>
          <p:cNvGrpSpPr/>
          <p:nvPr/>
        </p:nvGrpSpPr>
        <p:grpSpPr>
          <a:xfrm rot="7290842">
            <a:off x="-46902" y="273454"/>
            <a:ext cx="690252" cy="580131"/>
            <a:chOff x="3920565" y="-927555"/>
            <a:chExt cx="690262" cy="580139"/>
          </a:xfrm>
        </p:grpSpPr>
        <p:sp>
          <p:nvSpPr>
            <p:cNvPr id="600" name="Google Shape;600;p17"/>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1" name="Google Shape;601;p17"/>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17"/>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17"/>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4" name="Google Shape;604;p17"/>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5" name="Google Shape;605;p17"/>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17"/>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7" name="Google Shape;607;p17"/>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8" name="Google Shape;608;p17"/>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9" name="Google Shape;609;p17"/>
          <p:cNvGrpSpPr/>
          <p:nvPr/>
        </p:nvGrpSpPr>
        <p:grpSpPr>
          <a:xfrm rot="7290842">
            <a:off x="376173" y="339154"/>
            <a:ext cx="690252" cy="580131"/>
            <a:chOff x="3920565" y="-927555"/>
            <a:chExt cx="690262" cy="580139"/>
          </a:xfrm>
        </p:grpSpPr>
        <p:sp>
          <p:nvSpPr>
            <p:cNvPr id="610" name="Google Shape;610;p17"/>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17"/>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2" name="Google Shape;612;p17"/>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3" name="Google Shape;613;p17"/>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17"/>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17"/>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6" name="Google Shape;616;p17"/>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7" name="Google Shape;617;p17"/>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17"/>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19" name="Google Shape;619;p17"/>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0" name="Google Shape;620;p17"/>
          <p:cNvSpPr/>
          <p:nvPr/>
        </p:nvSpPr>
        <p:spPr>
          <a:xfrm>
            <a:off x="9739439" y="1300"/>
            <a:ext cx="2452561" cy="1543887"/>
          </a:xfrm>
          <a:custGeom>
            <a:rect b="b" l="l" r="r" t="t"/>
            <a:pathLst>
              <a:path extrusionOk="0" h="1543887" w="2452561">
                <a:moveTo>
                  <a:pt x="3596" y="0"/>
                </a:moveTo>
                <a:lnTo>
                  <a:pt x="2452561" y="0"/>
                </a:lnTo>
                <a:lnTo>
                  <a:pt x="2452561" y="1543887"/>
                </a:lnTo>
                <a:lnTo>
                  <a:pt x="2397866" y="1514943"/>
                </a:lnTo>
                <a:cubicBezTo>
                  <a:pt x="2103773" y="1366639"/>
                  <a:pt x="1848485" y="1287817"/>
                  <a:pt x="1658020" y="1242658"/>
                </a:cubicBezTo>
                <a:cubicBezTo>
                  <a:pt x="1108324" y="1112161"/>
                  <a:pt x="821581" y="1195740"/>
                  <a:pt x="637297" y="961046"/>
                </a:cubicBezTo>
                <a:cubicBezTo>
                  <a:pt x="479197" y="759626"/>
                  <a:pt x="559611" y="531479"/>
                  <a:pt x="344008" y="397928"/>
                </a:cubicBezTo>
                <a:cubicBezTo>
                  <a:pt x="231081" y="328099"/>
                  <a:pt x="107787" y="327882"/>
                  <a:pt x="38940" y="210263"/>
                </a:cubicBezTo>
                <a:cubicBezTo>
                  <a:pt x="6862" y="155596"/>
                  <a:pt x="-1035" y="96575"/>
                  <a:pt x="104" y="459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1" name="Google Shape;621;p17"/>
          <p:cNvSpPr/>
          <p:nvPr/>
        </p:nvSpPr>
        <p:spPr>
          <a:xfrm flipH="1" rot="-5400000">
            <a:off x="9369212" y="1559150"/>
            <a:ext cx="4380638" cy="1264938"/>
          </a:xfrm>
          <a:custGeom>
            <a:rect b="b" l="l" r="r" t="t"/>
            <a:pathLst>
              <a:path extrusionOk="0" h="1264938" w="4380638">
                <a:moveTo>
                  <a:pt x="0" y="748316"/>
                </a:moveTo>
                <a:lnTo>
                  <a:pt x="0" y="1264938"/>
                </a:lnTo>
                <a:lnTo>
                  <a:pt x="4380638" y="1264938"/>
                </a:lnTo>
                <a:lnTo>
                  <a:pt x="3724937" y="805254"/>
                </a:lnTo>
                <a:cubicBezTo>
                  <a:pt x="3585567" y="707532"/>
                  <a:pt x="3445922" y="609608"/>
                  <a:pt x="3300604" y="532682"/>
                </a:cubicBezTo>
                <a:cubicBezTo>
                  <a:pt x="3153558" y="454746"/>
                  <a:pt x="3001601" y="398617"/>
                  <a:pt x="2849920" y="342689"/>
                </a:cubicBezTo>
                <a:lnTo>
                  <a:pt x="2109570" y="69411"/>
                </a:lnTo>
                <a:cubicBezTo>
                  <a:pt x="2017857" y="35592"/>
                  <a:pt x="1925036" y="1570"/>
                  <a:pt x="1830486" y="55"/>
                </a:cubicBezTo>
                <a:cubicBezTo>
                  <a:pt x="1719475" y="-1762"/>
                  <a:pt x="1610885" y="41144"/>
                  <a:pt x="1502433" y="75467"/>
                </a:cubicBezTo>
                <a:cubicBezTo>
                  <a:pt x="1395641" y="109186"/>
                  <a:pt x="1288019" y="134726"/>
                  <a:pt x="1179844" y="160268"/>
                </a:cubicBezTo>
                <a:lnTo>
                  <a:pt x="732480" y="265965"/>
                </a:lnTo>
                <a:cubicBezTo>
                  <a:pt x="493970" y="322410"/>
                  <a:pt x="232743" y="398719"/>
                  <a:pt x="64684" y="637728"/>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2" name="Google Shape;622;p17"/>
          <p:cNvSpPr/>
          <p:nvPr/>
        </p:nvSpPr>
        <p:spPr>
          <a:xfrm rot="614520">
            <a:off x="-79661" y="6139754"/>
            <a:ext cx="1644832" cy="585977"/>
          </a:xfrm>
          <a:custGeom>
            <a:rect b="b" l="l" r="r" t="t"/>
            <a:pathLst>
              <a:path extrusionOk="0" h="585977" w="1644832">
                <a:moveTo>
                  <a:pt x="188552" y="15408"/>
                </a:moveTo>
                <a:cubicBezTo>
                  <a:pt x="270802" y="-5892"/>
                  <a:pt x="358199" y="-5893"/>
                  <a:pt x="439554" y="20323"/>
                </a:cubicBezTo>
                <a:cubicBezTo>
                  <a:pt x="470283" y="30942"/>
                  <a:pt x="500437" y="43152"/>
                  <a:pt x="529892" y="56908"/>
                </a:cubicBezTo>
                <a:cubicBezTo>
                  <a:pt x="580303" y="79435"/>
                  <a:pt x="627841" y="100718"/>
                  <a:pt x="679340" y="105690"/>
                </a:cubicBezTo>
                <a:cubicBezTo>
                  <a:pt x="728742" y="110582"/>
                  <a:pt x="777910" y="100019"/>
                  <a:pt x="829875" y="88834"/>
                </a:cubicBezTo>
                <a:cubicBezTo>
                  <a:pt x="881841" y="77648"/>
                  <a:pt x="937845" y="65531"/>
                  <a:pt x="993772" y="71434"/>
                </a:cubicBezTo>
                <a:cubicBezTo>
                  <a:pt x="1052650" y="77493"/>
                  <a:pt x="1108033" y="103048"/>
                  <a:pt x="1156891" y="125807"/>
                </a:cubicBezTo>
                <a:lnTo>
                  <a:pt x="1350459" y="215057"/>
                </a:lnTo>
                <a:cubicBezTo>
                  <a:pt x="1385413" y="231213"/>
                  <a:pt x="1424951" y="249389"/>
                  <a:pt x="1453846" y="281625"/>
                </a:cubicBezTo>
                <a:cubicBezTo>
                  <a:pt x="1481188" y="312074"/>
                  <a:pt x="1494703" y="349902"/>
                  <a:pt x="1507753" y="386410"/>
                </a:cubicBezTo>
                <a:cubicBezTo>
                  <a:pt x="1512258" y="398994"/>
                  <a:pt x="1516919" y="412043"/>
                  <a:pt x="1521968" y="424160"/>
                </a:cubicBezTo>
                <a:cubicBezTo>
                  <a:pt x="1542560" y="472832"/>
                  <a:pt x="1573067" y="515940"/>
                  <a:pt x="1610942" y="551115"/>
                </a:cubicBezTo>
                <a:lnTo>
                  <a:pt x="1644832" y="576533"/>
                </a:lnTo>
                <a:lnTo>
                  <a:pt x="1592567" y="585977"/>
                </a:lnTo>
                <a:lnTo>
                  <a:pt x="1584182" y="579689"/>
                </a:lnTo>
                <a:cubicBezTo>
                  <a:pt x="1542295" y="540795"/>
                  <a:pt x="1508553" y="493129"/>
                  <a:pt x="1485770" y="439307"/>
                </a:cubicBezTo>
                <a:cubicBezTo>
                  <a:pt x="1480256" y="426180"/>
                  <a:pt x="1475440" y="412665"/>
                  <a:pt x="1470779" y="399614"/>
                </a:cubicBezTo>
                <a:cubicBezTo>
                  <a:pt x="1458506" y="365126"/>
                  <a:pt x="1446855" y="332503"/>
                  <a:pt x="1424562" y="307724"/>
                </a:cubicBezTo>
                <a:cubicBezTo>
                  <a:pt x="1401259" y="281469"/>
                  <a:pt x="1366849" y="265701"/>
                  <a:pt x="1333836" y="250477"/>
                </a:cubicBezTo>
                <a:lnTo>
                  <a:pt x="1140268" y="161227"/>
                </a:lnTo>
                <a:cubicBezTo>
                  <a:pt x="1091954" y="138934"/>
                  <a:pt x="1041931" y="115864"/>
                  <a:pt x="989500" y="110427"/>
                </a:cubicBezTo>
                <a:cubicBezTo>
                  <a:pt x="939632" y="105301"/>
                  <a:pt x="890152" y="115942"/>
                  <a:pt x="837721" y="127205"/>
                </a:cubicBezTo>
                <a:cubicBezTo>
                  <a:pt x="785290" y="138468"/>
                  <a:pt x="730684" y="150508"/>
                  <a:pt x="675223" y="144760"/>
                </a:cubicBezTo>
                <a:cubicBezTo>
                  <a:pt x="617432" y="139089"/>
                  <a:pt x="564768" y="115554"/>
                  <a:pt x="513735" y="92795"/>
                </a:cubicBezTo>
                <a:cubicBezTo>
                  <a:pt x="485517" y="79605"/>
                  <a:pt x="456636" y="67884"/>
                  <a:pt x="427204" y="57685"/>
                </a:cubicBezTo>
                <a:cubicBezTo>
                  <a:pt x="303214" y="17294"/>
                  <a:pt x="163719" y="44110"/>
                  <a:pt x="56243" y="116706"/>
                </a:cubicBezTo>
                <a:lnTo>
                  <a:pt x="7821" y="155980"/>
                </a:lnTo>
                <a:lnTo>
                  <a:pt x="0" y="112699"/>
                </a:lnTo>
                <a:lnTo>
                  <a:pt x="34228" y="84952"/>
                </a:lnTo>
                <a:cubicBezTo>
                  <a:pt x="81173" y="53275"/>
                  <a:pt x="133719" y="29608"/>
                  <a:pt x="188552"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623" name="Google Shape;623;p17"/>
          <p:cNvGrpSpPr/>
          <p:nvPr/>
        </p:nvGrpSpPr>
        <p:grpSpPr>
          <a:xfrm rot="7290842">
            <a:off x="11504603" y="277038"/>
            <a:ext cx="690252" cy="580131"/>
            <a:chOff x="3920565" y="-927555"/>
            <a:chExt cx="690262" cy="580139"/>
          </a:xfrm>
        </p:grpSpPr>
        <p:sp>
          <p:nvSpPr>
            <p:cNvPr id="624" name="Google Shape;624;p17"/>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5" name="Google Shape;625;p17"/>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6" name="Google Shape;626;p17"/>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17"/>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8" name="Google Shape;628;p17"/>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9" name="Google Shape;629;p17"/>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17"/>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17"/>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2" name="Google Shape;632;p17"/>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33" name="Google Shape;633;p17"/>
          <p:cNvSpPr/>
          <p:nvPr/>
        </p:nvSpPr>
        <p:spPr>
          <a:xfrm flipH="1" rot="-5400000">
            <a:off x="8767762" y="3433761"/>
            <a:ext cx="1095287" cy="5753190"/>
          </a:xfrm>
          <a:custGeom>
            <a:rect b="b" l="l" r="r" t="t"/>
            <a:pathLst>
              <a:path extrusionOk="0" h="5753190" w="1095287">
                <a:moveTo>
                  <a:pt x="58" y="4059287"/>
                </a:moveTo>
                <a:cubicBezTo>
                  <a:pt x="-1093" y="4201086"/>
                  <a:pt x="14547" y="4340684"/>
                  <a:pt x="52855" y="4470368"/>
                </a:cubicBezTo>
                <a:cubicBezTo>
                  <a:pt x="107134" y="4654318"/>
                  <a:pt x="201185" y="4799030"/>
                  <a:pt x="296054" y="4934126"/>
                </a:cubicBezTo>
                <a:cubicBezTo>
                  <a:pt x="472911" y="5185924"/>
                  <a:pt x="781958" y="5521532"/>
                  <a:pt x="987044" y="5732679"/>
                </a:cubicBezTo>
                <a:lnTo>
                  <a:pt x="1007129" y="5753190"/>
                </a:lnTo>
                <a:lnTo>
                  <a:pt x="1095287" y="5753190"/>
                </a:lnTo>
                <a:lnTo>
                  <a:pt x="1095287" y="0"/>
                </a:lnTo>
                <a:lnTo>
                  <a:pt x="1077005" y="24416"/>
                </a:lnTo>
                <a:cubicBezTo>
                  <a:pt x="898279" y="296009"/>
                  <a:pt x="796736" y="686232"/>
                  <a:pt x="729398" y="1071266"/>
                </a:cubicBezTo>
                <a:cubicBezTo>
                  <a:pt x="652440" y="1511305"/>
                  <a:pt x="608514" y="1970691"/>
                  <a:pt x="485382" y="2382859"/>
                </a:cubicBezTo>
                <a:cubicBezTo>
                  <a:pt x="382273" y="2727917"/>
                  <a:pt x="227269" y="3027069"/>
                  <a:pt x="118507" y="3367646"/>
                </a:cubicBezTo>
                <a:cubicBezTo>
                  <a:pt x="50531" y="3580506"/>
                  <a:pt x="1975" y="3822954"/>
                  <a:pt x="58" y="405928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accent2"/>
                </a:solidFill>
                <a:latin typeface="Barlow Condensed"/>
                <a:ea typeface="Barlow Condensed"/>
                <a:cs typeface="Barlow Condensed"/>
                <a:sym typeface="Barlow Condensed"/>
              </a:rPr>
              <a:t>SLIDESMANIA.COM</a:t>
            </a:r>
            <a:endParaRPr b="0" i="0" sz="1200" u="none" cap="none" strike="noStrike">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35" name="Shape 635"/>
        <p:cNvGrpSpPr/>
        <p:nvPr/>
      </p:nvGrpSpPr>
      <p:grpSpPr>
        <a:xfrm>
          <a:off x="0" y="0"/>
          <a:ext cx="0" cy="0"/>
          <a:chOff x="0" y="0"/>
          <a:chExt cx="0" cy="0"/>
        </a:xfrm>
      </p:grpSpPr>
      <p:sp>
        <p:nvSpPr>
          <p:cNvPr id="636" name="Google Shape;636;p18"/>
          <p:cNvSpPr txBox="1"/>
          <p:nvPr>
            <p:ph idx="1" type="subTitle"/>
          </p:nvPr>
        </p:nvSpPr>
        <p:spPr>
          <a:xfrm>
            <a:off x="4258725" y="2533400"/>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37" name="Google Shape;637;p18"/>
          <p:cNvSpPr txBox="1"/>
          <p:nvPr>
            <p:ph type="title"/>
          </p:nvPr>
        </p:nvSpPr>
        <p:spPr>
          <a:xfrm>
            <a:off x="4258725" y="1600550"/>
            <a:ext cx="5581500" cy="763500"/>
          </a:xfrm>
          <a:prstGeom prst="rect">
            <a:avLst/>
          </a:prstGeom>
          <a:noFill/>
          <a:ln>
            <a:noFill/>
          </a:ln>
        </p:spPr>
        <p:txBody>
          <a:bodyPr anchorCtr="0" anchor="b"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638" name="Google Shape;638;p18"/>
          <p:cNvSpPr txBox="1"/>
          <p:nvPr>
            <p:ph idx="2" type="body"/>
          </p:nvPr>
        </p:nvSpPr>
        <p:spPr>
          <a:xfrm>
            <a:off x="4258775" y="3398200"/>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sp>
        <p:nvSpPr>
          <p:cNvPr id="639" name="Google Shape;639;p18"/>
          <p:cNvSpPr/>
          <p:nvPr/>
        </p:nvSpPr>
        <p:spPr>
          <a:xfrm rot="10800000">
            <a:off x="-34499" y="1300"/>
            <a:ext cx="1776581" cy="5747479"/>
          </a:xfrm>
          <a:custGeom>
            <a:rect b="b" l="l" r="r" t="t"/>
            <a:pathLst>
              <a:path extrusionOk="0" h="5747479" w="1776581">
                <a:moveTo>
                  <a:pt x="1776581" y="5747479"/>
                </a:moveTo>
                <a:lnTo>
                  <a:pt x="1582860" y="5747479"/>
                </a:lnTo>
                <a:lnTo>
                  <a:pt x="1369629" y="5608333"/>
                </a:lnTo>
                <a:cubicBezTo>
                  <a:pt x="1065052" y="5406252"/>
                  <a:pt x="702206" y="5151175"/>
                  <a:pt x="475136" y="4949736"/>
                </a:cubicBezTo>
                <a:cubicBezTo>
                  <a:pt x="322882" y="4814641"/>
                  <a:pt x="171940" y="4669929"/>
                  <a:pt x="84828" y="4485979"/>
                </a:cubicBezTo>
                <a:cubicBezTo>
                  <a:pt x="-79121" y="4140155"/>
                  <a:pt x="15642" y="3723833"/>
                  <a:pt x="190193" y="3383257"/>
                </a:cubicBezTo>
                <a:cubicBezTo>
                  <a:pt x="364744" y="3042680"/>
                  <a:pt x="613510" y="2743528"/>
                  <a:pt x="778989" y="2398470"/>
                </a:cubicBezTo>
                <a:cubicBezTo>
                  <a:pt x="976602" y="1986302"/>
                  <a:pt x="1047100" y="1526916"/>
                  <a:pt x="1170608" y="1086877"/>
                </a:cubicBezTo>
                <a:cubicBezTo>
                  <a:pt x="1278678" y="701843"/>
                  <a:pt x="1441643" y="311620"/>
                  <a:pt x="1728480" y="40027"/>
                </a:cubicBezTo>
                <a:lnTo>
                  <a:pt x="177658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0" name="Google Shape;640;p18"/>
          <p:cNvSpPr/>
          <p:nvPr/>
        </p:nvSpPr>
        <p:spPr>
          <a:xfrm>
            <a:off x="-34499" y="4930762"/>
            <a:ext cx="7363555" cy="1926531"/>
          </a:xfrm>
          <a:custGeom>
            <a:rect b="b" l="l" r="r" t="t"/>
            <a:pathLst>
              <a:path extrusionOk="0" h="1926531" w="7363555">
                <a:moveTo>
                  <a:pt x="2977103" y="84"/>
                </a:moveTo>
                <a:cubicBezTo>
                  <a:pt x="3139648" y="2389"/>
                  <a:pt x="3299220" y="54165"/>
                  <a:pt x="3456889" y="105633"/>
                </a:cubicBezTo>
                <a:lnTo>
                  <a:pt x="4729662" y="521526"/>
                </a:lnTo>
                <a:cubicBezTo>
                  <a:pt x="4990424" y="606641"/>
                  <a:pt x="5251660" y="692062"/>
                  <a:pt x="5504456" y="810670"/>
                </a:cubicBezTo>
                <a:cubicBezTo>
                  <a:pt x="5754278" y="927741"/>
                  <a:pt x="5994349" y="1076768"/>
                  <a:pt x="6233946" y="1225488"/>
                </a:cubicBezTo>
                <a:lnTo>
                  <a:pt x="7363555" y="1926531"/>
                </a:lnTo>
                <a:lnTo>
                  <a:pt x="0" y="1925779"/>
                </a:lnTo>
                <a:lnTo>
                  <a:pt x="0" y="902901"/>
                </a:lnTo>
                <a:lnTo>
                  <a:pt x="5715" y="896302"/>
                </a:lnTo>
                <a:cubicBezTo>
                  <a:pt x="294300" y="590361"/>
                  <a:pt x="708721" y="484529"/>
                  <a:pt x="1089466" y="404763"/>
                </a:cubicBezTo>
                <a:lnTo>
                  <a:pt x="1858552" y="243906"/>
                </a:lnTo>
                <a:cubicBezTo>
                  <a:pt x="2044521" y="205035"/>
                  <a:pt x="2229539" y="166166"/>
                  <a:pt x="2413131" y="114850"/>
                </a:cubicBezTo>
                <a:cubicBezTo>
                  <a:pt x="2599576" y="62615"/>
                  <a:pt x="2786258" y="-2681"/>
                  <a:pt x="2977103" y="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1" name="Google Shape;641;p18"/>
          <p:cNvSpPr/>
          <p:nvPr/>
        </p:nvSpPr>
        <p:spPr>
          <a:xfrm flipH="1">
            <a:off x="-34499" y="4558615"/>
            <a:ext cx="1312141" cy="2299385"/>
          </a:xfrm>
          <a:custGeom>
            <a:rect b="b" l="l" r="r" t="t"/>
            <a:pathLst>
              <a:path extrusionOk="0" h="2299385" w="1312141">
                <a:moveTo>
                  <a:pt x="1312141" y="0"/>
                </a:moveTo>
                <a:lnTo>
                  <a:pt x="1260341" y="14851"/>
                </a:lnTo>
                <a:cubicBezTo>
                  <a:pt x="944820" y="133459"/>
                  <a:pt x="686944" y="423335"/>
                  <a:pt x="448801" y="700890"/>
                </a:cubicBezTo>
                <a:cubicBezTo>
                  <a:pt x="306137" y="867219"/>
                  <a:pt x="160401" y="1038761"/>
                  <a:pt x="79296" y="1253644"/>
                </a:cubicBezTo>
                <a:cubicBezTo>
                  <a:pt x="-18421" y="1512465"/>
                  <a:pt x="-11149" y="1800347"/>
                  <a:pt x="23366" y="2084423"/>
                </a:cubicBezTo>
                <a:lnTo>
                  <a:pt x="54449" y="2299385"/>
                </a:lnTo>
                <a:lnTo>
                  <a:pt x="1312141" y="2299385"/>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2" name="Google Shape;642;p18"/>
          <p:cNvSpPr/>
          <p:nvPr/>
        </p:nvSpPr>
        <p:spPr>
          <a:xfrm flipH="1" rot="433296">
            <a:off x="105801" y="-12640"/>
            <a:ext cx="644969" cy="2345386"/>
          </a:xfrm>
          <a:custGeom>
            <a:rect b="b" l="l" r="r" t="t"/>
            <a:pathLst>
              <a:path extrusionOk="0" h="2345386" w="644969">
                <a:moveTo>
                  <a:pt x="316366" y="3900"/>
                </a:moveTo>
                <a:lnTo>
                  <a:pt x="285584" y="0"/>
                </a:lnTo>
                <a:lnTo>
                  <a:pt x="283073" y="4989"/>
                </a:lnTo>
                <a:cubicBezTo>
                  <a:pt x="258002" y="68412"/>
                  <a:pt x="243338" y="138265"/>
                  <a:pt x="240699" y="210458"/>
                </a:cubicBezTo>
                <a:cubicBezTo>
                  <a:pt x="239928" y="230789"/>
                  <a:pt x="240278" y="251646"/>
                  <a:pt x="240699" y="271801"/>
                </a:cubicBezTo>
                <a:cubicBezTo>
                  <a:pt x="241259" y="314917"/>
                  <a:pt x="241961" y="355754"/>
                  <a:pt x="233690" y="394926"/>
                </a:cubicBezTo>
                <a:cubicBezTo>
                  <a:pt x="223177" y="444964"/>
                  <a:pt x="197945" y="489307"/>
                  <a:pt x="173554" y="533124"/>
                </a:cubicBezTo>
                <a:cubicBezTo>
                  <a:pt x="168508" y="542588"/>
                  <a:pt x="163461" y="551351"/>
                  <a:pt x="158485" y="560115"/>
                </a:cubicBezTo>
                <a:cubicBezTo>
                  <a:pt x="80231" y="703772"/>
                  <a:pt x="28828" y="867602"/>
                  <a:pt x="8075" y="1039468"/>
                </a:cubicBezTo>
                <a:cubicBezTo>
                  <a:pt x="-7765" y="1171970"/>
                  <a:pt x="-8045" y="1359154"/>
                  <a:pt x="80547" y="1498579"/>
                </a:cubicBezTo>
                <a:cubicBezTo>
                  <a:pt x="96905" y="1523213"/>
                  <a:pt x="114413" y="1546619"/>
                  <a:pt x="132973" y="1568686"/>
                </a:cubicBezTo>
                <a:cubicBezTo>
                  <a:pt x="166545" y="1610224"/>
                  <a:pt x="198225" y="1649396"/>
                  <a:pt x="213365" y="1700837"/>
                </a:cubicBezTo>
                <a:cubicBezTo>
                  <a:pt x="223668" y="1735014"/>
                  <a:pt x="225490" y="1771733"/>
                  <a:pt x="227382" y="1810641"/>
                </a:cubicBezTo>
                <a:cubicBezTo>
                  <a:pt x="228434" y="1833076"/>
                  <a:pt x="229625" y="1856386"/>
                  <a:pt x="232429" y="1879170"/>
                </a:cubicBezTo>
                <a:cubicBezTo>
                  <a:pt x="246446" y="1990991"/>
                  <a:pt x="302867" y="2098779"/>
                  <a:pt x="391529" y="2182908"/>
                </a:cubicBezTo>
                <a:cubicBezTo>
                  <a:pt x="430568" y="2219933"/>
                  <a:pt x="472814" y="2250254"/>
                  <a:pt x="516295" y="2277025"/>
                </a:cubicBezTo>
                <a:lnTo>
                  <a:pt x="640373" y="2345386"/>
                </a:lnTo>
                <a:lnTo>
                  <a:pt x="644969" y="2309114"/>
                </a:lnTo>
                <a:lnTo>
                  <a:pt x="529665" y="2245631"/>
                </a:lnTo>
                <a:cubicBezTo>
                  <a:pt x="487147" y="2219516"/>
                  <a:pt x="446023" y="2190093"/>
                  <a:pt x="408421" y="2154427"/>
                </a:cubicBezTo>
                <a:cubicBezTo>
                  <a:pt x="325646" y="2075907"/>
                  <a:pt x="273010" y="1976005"/>
                  <a:pt x="260114" y="1873299"/>
                </a:cubicBezTo>
                <a:cubicBezTo>
                  <a:pt x="257520" y="1851829"/>
                  <a:pt x="256398" y="1829658"/>
                  <a:pt x="255347" y="1808012"/>
                </a:cubicBezTo>
                <a:cubicBezTo>
                  <a:pt x="253455" y="1768315"/>
                  <a:pt x="251423" y="1727214"/>
                  <a:pt x="239928" y="1688130"/>
                </a:cubicBezTo>
                <a:cubicBezTo>
                  <a:pt x="222686" y="1629415"/>
                  <a:pt x="187221" y="1585599"/>
                  <a:pt x="152948" y="1543273"/>
                </a:cubicBezTo>
                <a:cubicBezTo>
                  <a:pt x="135195" y="1522126"/>
                  <a:pt x="118444" y="1499718"/>
                  <a:pt x="102764" y="1476145"/>
                </a:cubicBezTo>
                <a:cubicBezTo>
                  <a:pt x="20411" y="1346624"/>
                  <a:pt x="21042" y="1169692"/>
                  <a:pt x="36110" y="1044025"/>
                </a:cubicBezTo>
                <a:cubicBezTo>
                  <a:pt x="56205" y="877469"/>
                  <a:pt x="106059" y="718722"/>
                  <a:pt x="181965" y="579569"/>
                </a:cubicBezTo>
                <a:cubicBezTo>
                  <a:pt x="186801" y="570806"/>
                  <a:pt x="191777" y="562042"/>
                  <a:pt x="196754" y="553279"/>
                </a:cubicBezTo>
                <a:cubicBezTo>
                  <a:pt x="222546" y="507359"/>
                  <a:pt x="249250" y="459862"/>
                  <a:pt x="261094" y="403777"/>
                </a:cubicBezTo>
                <a:cubicBezTo>
                  <a:pt x="270346" y="359785"/>
                  <a:pt x="269575" y="314742"/>
                  <a:pt x="268805" y="270925"/>
                </a:cubicBezTo>
                <a:cubicBezTo>
                  <a:pt x="268805" y="251295"/>
                  <a:pt x="268173" y="230964"/>
                  <a:pt x="268805" y="211422"/>
                </a:cubicBezTo>
                <a:cubicBezTo>
                  <a:pt x="271261" y="144217"/>
                  <a:pt x="284897" y="79184"/>
                  <a:pt x="308211" y="20123"/>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3" name="Google Shape;643;p18"/>
          <p:cNvSpPr/>
          <p:nvPr/>
        </p:nvSpPr>
        <p:spPr>
          <a:xfrm flipH="1">
            <a:off x="-34499" y="1301"/>
            <a:ext cx="682466" cy="1956309"/>
          </a:xfrm>
          <a:custGeom>
            <a:rect b="b" l="l" r="r" t="t"/>
            <a:pathLst>
              <a:path extrusionOk="0" h="1956309" w="682466">
                <a:moveTo>
                  <a:pt x="164571" y="0"/>
                </a:moveTo>
                <a:lnTo>
                  <a:pt x="127632" y="0"/>
                </a:lnTo>
                <a:lnTo>
                  <a:pt x="109606" y="162098"/>
                </a:lnTo>
                <a:cubicBezTo>
                  <a:pt x="107389" y="204457"/>
                  <a:pt x="104340" y="248218"/>
                  <a:pt x="98150" y="290734"/>
                </a:cubicBezTo>
                <a:cubicBezTo>
                  <a:pt x="86942" y="356638"/>
                  <a:pt x="71799" y="422027"/>
                  <a:pt x="52785" y="486647"/>
                </a:cubicBezTo>
                <a:cubicBezTo>
                  <a:pt x="11762" y="636307"/>
                  <a:pt x="-30646" y="791106"/>
                  <a:pt x="31164" y="937418"/>
                </a:cubicBezTo>
                <a:cubicBezTo>
                  <a:pt x="48248" y="974794"/>
                  <a:pt x="68602" y="1011049"/>
                  <a:pt x="92051" y="1045887"/>
                </a:cubicBezTo>
                <a:cubicBezTo>
                  <a:pt x="108682" y="1072050"/>
                  <a:pt x="125867" y="1099148"/>
                  <a:pt x="139634" y="1126557"/>
                </a:cubicBezTo>
                <a:cubicBezTo>
                  <a:pt x="169107" y="1184879"/>
                  <a:pt x="185275" y="1248886"/>
                  <a:pt x="200890" y="1310712"/>
                </a:cubicBezTo>
                <a:cubicBezTo>
                  <a:pt x="212253" y="1355485"/>
                  <a:pt x="223988" y="1401816"/>
                  <a:pt x="240710" y="1446512"/>
                </a:cubicBezTo>
                <a:cubicBezTo>
                  <a:pt x="315271" y="1645131"/>
                  <a:pt x="486653" y="1805250"/>
                  <a:pt x="659712" y="1939450"/>
                </a:cubicBezTo>
                <a:lnTo>
                  <a:pt x="682466" y="1956309"/>
                </a:lnTo>
                <a:lnTo>
                  <a:pt x="682466" y="1914317"/>
                </a:lnTo>
                <a:lnTo>
                  <a:pt x="520729" y="1777446"/>
                </a:lnTo>
                <a:cubicBezTo>
                  <a:pt x="415102" y="1677699"/>
                  <a:pt x="324280" y="1565298"/>
                  <a:pt x="276189" y="1437090"/>
                </a:cubicBezTo>
                <a:cubicBezTo>
                  <a:pt x="259928" y="1393874"/>
                  <a:pt x="248379" y="1348322"/>
                  <a:pt x="237292" y="1304171"/>
                </a:cubicBezTo>
                <a:cubicBezTo>
                  <a:pt x="221216" y="1240943"/>
                  <a:pt x="204678" y="1175457"/>
                  <a:pt x="173911" y="1114332"/>
                </a:cubicBezTo>
                <a:cubicBezTo>
                  <a:pt x="159405" y="1085677"/>
                  <a:pt x="141851" y="1057956"/>
                  <a:pt x="124759" y="1031170"/>
                </a:cubicBezTo>
                <a:cubicBezTo>
                  <a:pt x="102195" y="997711"/>
                  <a:pt x="82618" y="962888"/>
                  <a:pt x="66181" y="926984"/>
                </a:cubicBezTo>
                <a:cubicBezTo>
                  <a:pt x="7974" y="789549"/>
                  <a:pt x="47333" y="645651"/>
                  <a:pt x="88910" y="493655"/>
                </a:cubicBezTo>
                <a:cubicBezTo>
                  <a:pt x="108340" y="427995"/>
                  <a:pt x="123751" y="361539"/>
                  <a:pt x="135107" y="294549"/>
                </a:cubicBezTo>
                <a:cubicBezTo>
                  <a:pt x="141481" y="250944"/>
                  <a:pt x="144160" y="206559"/>
                  <a:pt x="146747" y="163655"/>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4" name="Google Shape;644;p18"/>
          <p:cNvSpPr/>
          <p:nvPr/>
        </p:nvSpPr>
        <p:spPr>
          <a:xfrm flipH="1" rot="-614520">
            <a:off x="10360221" y="6029448"/>
            <a:ext cx="1872143" cy="667441"/>
          </a:xfrm>
          <a:custGeom>
            <a:rect b="b" l="l" r="r" t="t"/>
            <a:pathLst>
              <a:path extrusionOk="0" h="818449" w="2295715">
                <a:moveTo>
                  <a:pt x="2280209" y="818013"/>
                </a:moveTo>
                <a:cubicBezTo>
                  <a:pt x="2144440" y="772064"/>
                  <a:pt x="2034807" y="670261"/>
                  <a:pt x="1978933" y="538264"/>
                </a:cubicBezTo>
                <a:cubicBezTo>
                  <a:pt x="1972171" y="522166"/>
                  <a:pt x="1966265" y="505593"/>
                  <a:pt x="1960550" y="489590"/>
                </a:cubicBezTo>
                <a:cubicBezTo>
                  <a:pt x="1945501" y="447299"/>
                  <a:pt x="1931213" y="407295"/>
                  <a:pt x="1903876" y="376910"/>
                </a:cubicBezTo>
                <a:cubicBezTo>
                  <a:pt x="1875301" y="344715"/>
                  <a:pt x="1833106" y="325379"/>
                  <a:pt x="1792624" y="306711"/>
                </a:cubicBezTo>
                <a:lnTo>
                  <a:pt x="1555261" y="197268"/>
                </a:lnTo>
                <a:cubicBezTo>
                  <a:pt x="1496016" y="169931"/>
                  <a:pt x="1434675" y="141642"/>
                  <a:pt x="1370381" y="134975"/>
                </a:cubicBezTo>
                <a:cubicBezTo>
                  <a:pt x="1309231" y="128689"/>
                  <a:pt x="1248556" y="141738"/>
                  <a:pt x="1184263" y="155549"/>
                </a:cubicBezTo>
                <a:cubicBezTo>
                  <a:pt x="1119969" y="169360"/>
                  <a:pt x="1053008" y="184124"/>
                  <a:pt x="985000" y="177075"/>
                </a:cubicBezTo>
                <a:cubicBezTo>
                  <a:pt x="914134" y="170122"/>
                  <a:pt x="849554" y="141262"/>
                  <a:pt x="786975" y="113353"/>
                </a:cubicBezTo>
                <a:cubicBezTo>
                  <a:pt x="752373" y="97179"/>
                  <a:pt x="716957" y="82806"/>
                  <a:pt x="680866" y="70300"/>
                </a:cubicBezTo>
                <a:cubicBezTo>
                  <a:pt x="437598" y="-8948"/>
                  <a:pt x="145657" y="122783"/>
                  <a:pt x="43739" y="357860"/>
                </a:cubicBezTo>
                <a:lnTo>
                  <a:pt x="19" y="338810"/>
                </a:lnTo>
                <a:cubicBezTo>
                  <a:pt x="111271" y="81635"/>
                  <a:pt x="429978" y="-61240"/>
                  <a:pt x="696011" y="24485"/>
                </a:cubicBezTo>
                <a:cubicBezTo>
                  <a:pt x="733692" y="37506"/>
                  <a:pt x="770668" y="52479"/>
                  <a:pt x="806787" y="69347"/>
                </a:cubicBezTo>
                <a:cubicBezTo>
                  <a:pt x="868604" y="96970"/>
                  <a:pt x="926897" y="123069"/>
                  <a:pt x="990048" y="129165"/>
                </a:cubicBezTo>
                <a:cubicBezTo>
                  <a:pt x="1050627" y="135165"/>
                  <a:pt x="1110920" y="122212"/>
                  <a:pt x="1174642" y="108496"/>
                </a:cubicBezTo>
                <a:cubicBezTo>
                  <a:pt x="1238365" y="94780"/>
                  <a:pt x="1307040" y="79921"/>
                  <a:pt x="1375620" y="87159"/>
                </a:cubicBezTo>
                <a:cubicBezTo>
                  <a:pt x="1447819" y="94589"/>
                  <a:pt x="1515733" y="125926"/>
                  <a:pt x="1575645" y="153834"/>
                </a:cubicBezTo>
                <a:lnTo>
                  <a:pt x="1813008" y="263277"/>
                </a:lnTo>
                <a:cubicBezTo>
                  <a:pt x="1855870" y="283088"/>
                  <a:pt x="1904353" y="305377"/>
                  <a:pt x="1939786" y="344906"/>
                </a:cubicBezTo>
                <a:cubicBezTo>
                  <a:pt x="1973314" y="382244"/>
                  <a:pt x="1989887" y="428631"/>
                  <a:pt x="2005889" y="473398"/>
                </a:cubicBezTo>
                <a:cubicBezTo>
                  <a:pt x="2011414" y="488829"/>
                  <a:pt x="2017129" y="504831"/>
                  <a:pt x="2023320" y="519690"/>
                </a:cubicBezTo>
                <a:cubicBezTo>
                  <a:pt x="2073822" y="639057"/>
                  <a:pt x="2172958" y="731135"/>
                  <a:pt x="2295735" y="772674"/>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645" name="Google Shape;645;p18"/>
          <p:cNvGrpSpPr/>
          <p:nvPr/>
        </p:nvGrpSpPr>
        <p:grpSpPr>
          <a:xfrm flipH="1" rot="-7290842">
            <a:off x="11426927" y="273454"/>
            <a:ext cx="690252" cy="580131"/>
            <a:chOff x="3920565" y="-927555"/>
            <a:chExt cx="690262" cy="580139"/>
          </a:xfrm>
        </p:grpSpPr>
        <p:sp>
          <p:nvSpPr>
            <p:cNvPr id="646" name="Google Shape;646;p18"/>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18"/>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8" name="Google Shape;648;p18"/>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9" name="Google Shape;649;p18"/>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18"/>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1" name="Google Shape;651;p18"/>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2" name="Google Shape;652;p18"/>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3" name="Google Shape;653;p18"/>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4" name="Google Shape;654;p18"/>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55" name="Google Shape;655;p18"/>
          <p:cNvGrpSpPr/>
          <p:nvPr/>
        </p:nvGrpSpPr>
        <p:grpSpPr>
          <a:xfrm flipH="1" rot="-7290842">
            <a:off x="11003852" y="339154"/>
            <a:ext cx="690252" cy="580131"/>
            <a:chOff x="3920565" y="-927555"/>
            <a:chExt cx="690262" cy="580139"/>
          </a:xfrm>
        </p:grpSpPr>
        <p:sp>
          <p:nvSpPr>
            <p:cNvPr id="656" name="Google Shape;656;p18"/>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7" name="Google Shape;657;p18"/>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8" name="Google Shape;658;p18"/>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9" name="Google Shape;659;p18"/>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0" name="Google Shape;660;p18"/>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1" name="Google Shape;661;p18"/>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2" name="Google Shape;662;p18"/>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3" name="Google Shape;663;p18"/>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4" name="Google Shape;664;p18"/>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65" name="Google Shape;665;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66" name="Shape 666"/>
        <p:cNvGrpSpPr/>
        <p:nvPr/>
      </p:nvGrpSpPr>
      <p:grpSpPr>
        <a:xfrm>
          <a:off x="0" y="0"/>
          <a:ext cx="0" cy="0"/>
          <a:chOff x="0" y="0"/>
          <a:chExt cx="0" cy="0"/>
        </a:xfrm>
      </p:grpSpPr>
      <p:sp>
        <p:nvSpPr>
          <p:cNvPr id="667" name="Google Shape;667;p19"/>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668" name="Shape 668"/>
        <p:cNvGrpSpPr/>
        <p:nvPr/>
      </p:nvGrpSpPr>
      <p:grpSpPr>
        <a:xfrm>
          <a:off x="0" y="0"/>
          <a:ext cx="0" cy="0"/>
          <a:chOff x="0" y="0"/>
          <a:chExt cx="0" cy="0"/>
        </a:xfrm>
      </p:grpSpPr>
      <p:grpSp>
        <p:nvGrpSpPr>
          <p:cNvPr id="669" name="Google Shape;669;p20"/>
          <p:cNvGrpSpPr/>
          <p:nvPr/>
        </p:nvGrpSpPr>
        <p:grpSpPr>
          <a:xfrm>
            <a:off x="0" y="0"/>
            <a:ext cx="12192000" cy="6858000"/>
            <a:chOff x="0" y="0"/>
            <a:chExt cx="12192000" cy="6858000"/>
          </a:xfrm>
        </p:grpSpPr>
        <p:sp>
          <p:nvSpPr>
            <p:cNvPr id="670" name="Google Shape;670;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0"/>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672" name="Google Shape;672;p20"/>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673" name="Google Shape;673;p20">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674" name="Google Shape;674;p20">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675" name="Google Shape;675;p20">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676" name="Google Shape;676;p20">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677" name="Google Shape;677;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678" name="Google Shape;678;p20"/>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53" name="Shape 53"/>
        <p:cNvGrpSpPr/>
        <p:nvPr/>
      </p:nvGrpSpPr>
      <p:grpSpPr>
        <a:xfrm>
          <a:off x="0" y="0"/>
          <a:ext cx="0" cy="0"/>
          <a:chOff x="0" y="0"/>
          <a:chExt cx="0" cy="0"/>
        </a:xfrm>
      </p:grpSpPr>
      <p:sp>
        <p:nvSpPr>
          <p:cNvPr id="54" name="Google Shape;54;p3"/>
          <p:cNvSpPr/>
          <p:nvPr/>
        </p:nvSpPr>
        <p:spPr>
          <a:xfrm flipH="1" rot="10800000">
            <a:off x="10328193" y="1300"/>
            <a:ext cx="1863807" cy="5816225"/>
          </a:xfrm>
          <a:custGeom>
            <a:rect b="b" l="l" r="r" t="t"/>
            <a:pathLst>
              <a:path extrusionOk="0" h="5816225" w="1863807">
                <a:moveTo>
                  <a:pt x="1582860" y="5816225"/>
                </a:moveTo>
                <a:lnTo>
                  <a:pt x="1863807" y="5816225"/>
                </a:lnTo>
                <a:lnTo>
                  <a:pt x="1863807" y="412984"/>
                </a:lnTo>
                <a:lnTo>
                  <a:pt x="1859195" y="0"/>
                </a:lnTo>
                <a:cubicBezTo>
                  <a:pt x="1489326" y="268767"/>
                  <a:pt x="1294116" y="715583"/>
                  <a:pt x="1170609" y="1155623"/>
                </a:cubicBezTo>
                <a:cubicBezTo>
                  <a:pt x="1047100" y="1595662"/>
                  <a:pt x="976602" y="2055047"/>
                  <a:pt x="778989" y="2467215"/>
                </a:cubicBezTo>
                <a:cubicBezTo>
                  <a:pt x="613510" y="2812273"/>
                  <a:pt x="364745" y="3111425"/>
                  <a:pt x="190193" y="3452002"/>
                </a:cubicBezTo>
                <a:cubicBezTo>
                  <a:pt x="15642" y="3792579"/>
                  <a:pt x="-79121" y="4208901"/>
                  <a:pt x="84828" y="4554725"/>
                </a:cubicBezTo>
                <a:cubicBezTo>
                  <a:pt x="171940" y="4738675"/>
                  <a:pt x="322883" y="4883387"/>
                  <a:pt x="475136" y="5018482"/>
                </a:cubicBezTo>
                <a:cubicBezTo>
                  <a:pt x="702206" y="5219921"/>
                  <a:pt x="1065053" y="5474998"/>
                  <a:pt x="1369629" y="56770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3"/>
          <p:cNvSpPr/>
          <p:nvPr/>
        </p:nvSpPr>
        <p:spPr>
          <a:xfrm flipH="1">
            <a:off x="4741220" y="4930762"/>
            <a:ext cx="7450780" cy="1926531"/>
          </a:xfrm>
          <a:custGeom>
            <a:rect b="b" l="l" r="r" t="t"/>
            <a:pathLst>
              <a:path extrusionOk="0" h="1926531" w="7450780">
                <a:moveTo>
                  <a:pt x="3064328" y="84"/>
                </a:moveTo>
                <a:cubicBezTo>
                  <a:pt x="2873483" y="-2681"/>
                  <a:pt x="2686800" y="62615"/>
                  <a:pt x="2500356" y="114850"/>
                </a:cubicBezTo>
                <a:cubicBezTo>
                  <a:pt x="2316764" y="166166"/>
                  <a:pt x="2131746" y="205035"/>
                  <a:pt x="1945777" y="243906"/>
                </a:cubicBezTo>
                <a:lnTo>
                  <a:pt x="1176691" y="404763"/>
                </a:lnTo>
                <a:cubicBezTo>
                  <a:pt x="766657" y="490665"/>
                  <a:pt x="317568" y="606797"/>
                  <a:pt x="28649" y="970535"/>
                </a:cubicBezTo>
                <a:lnTo>
                  <a:pt x="0" y="1010003"/>
                </a:lnTo>
                <a:lnTo>
                  <a:pt x="0" y="1925770"/>
                </a:lnTo>
                <a:lnTo>
                  <a:pt x="7450780" y="1926531"/>
                </a:lnTo>
                <a:lnTo>
                  <a:pt x="6321171" y="1225488"/>
                </a:lnTo>
                <a:cubicBezTo>
                  <a:pt x="6081574" y="1076768"/>
                  <a:pt x="5841503" y="927741"/>
                  <a:pt x="5591680" y="810670"/>
                </a:cubicBezTo>
                <a:cubicBezTo>
                  <a:pt x="5338885" y="692062"/>
                  <a:pt x="5077649" y="606641"/>
                  <a:pt x="4816887" y="521526"/>
                </a:cubicBezTo>
                <a:lnTo>
                  <a:pt x="3544114" y="105633"/>
                </a:lnTo>
                <a:cubicBezTo>
                  <a:pt x="3386445" y="54165"/>
                  <a:pt x="3226873" y="2389"/>
                  <a:pt x="3064328" y="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3"/>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3"/>
          <p:cNvSpPr/>
          <p:nvPr/>
        </p:nvSpPr>
        <p:spPr>
          <a:xfrm rot="-433296">
            <a:off x="11321886" y="-17992"/>
            <a:ext cx="727414" cy="2388445"/>
          </a:xfrm>
          <a:custGeom>
            <a:rect b="b" l="l" r="r" t="t"/>
            <a:pathLst>
              <a:path extrusionOk="0" h="2388445" w="727414">
                <a:moveTo>
                  <a:pt x="285585" y="0"/>
                </a:moveTo>
                <a:lnTo>
                  <a:pt x="316366" y="3900"/>
                </a:lnTo>
                <a:lnTo>
                  <a:pt x="308211" y="20123"/>
                </a:lnTo>
                <a:cubicBezTo>
                  <a:pt x="284897" y="79184"/>
                  <a:pt x="271261" y="144217"/>
                  <a:pt x="268805" y="211422"/>
                </a:cubicBezTo>
                <a:cubicBezTo>
                  <a:pt x="268174" y="230964"/>
                  <a:pt x="268805" y="251295"/>
                  <a:pt x="268805" y="270925"/>
                </a:cubicBezTo>
                <a:cubicBezTo>
                  <a:pt x="269576" y="314742"/>
                  <a:pt x="270346" y="359785"/>
                  <a:pt x="261095" y="403777"/>
                </a:cubicBezTo>
                <a:cubicBezTo>
                  <a:pt x="249250" y="459862"/>
                  <a:pt x="222546" y="507359"/>
                  <a:pt x="196754" y="553279"/>
                </a:cubicBezTo>
                <a:cubicBezTo>
                  <a:pt x="191777" y="562042"/>
                  <a:pt x="186801" y="570806"/>
                  <a:pt x="181965" y="579569"/>
                </a:cubicBezTo>
                <a:cubicBezTo>
                  <a:pt x="106059" y="718722"/>
                  <a:pt x="56205" y="877469"/>
                  <a:pt x="36110" y="1044025"/>
                </a:cubicBezTo>
                <a:cubicBezTo>
                  <a:pt x="21042" y="1169692"/>
                  <a:pt x="20411" y="1346624"/>
                  <a:pt x="102765" y="1476145"/>
                </a:cubicBezTo>
                <a:cubicBezTo>
                  <a:pt x="118444" y="1499718"/>
                  <a:pt x="135196" y="1522126"/>
                  <a:pt x="152948" y="1543273"/>
                </a:cubicBezTo>
                <a:cubicBezTo>
                  <a:pt x="187221" y="1585599"/>
                  <a:pt x="222687" y="1629415"/>
                  <a:pt x="239929" y="1688130"/>
                </a:cubicBezTo>
                <a:cubicBezTo>
                  <a:pt x="251423" y="1727214"/>
                  <a:pt x="253455" y="1768315"/>
                  <a:pt x="255347" y="1808012"/>
                </a:cubicBezTo>
                <a:cubicBezTo>
                  <a:pt x="256399" y="1829658"/>
                  <a:pt x="257520" y="1851829"/>
                  <a:pt x="260114" y="1873299"/>
                </a:cubicBezTo>
                <a:cubicBezTo>
                  <a:pt x="273010" y="1976005"/>
                  <a:pt x="325646" y="2075907"/>
                  <a:pt x="408421" y="2154427"/>
                </a:cubicBezTo>
                <a:cubicBezTo>
                  <a:pt x="483626" y="2225760"/>
                  <a:pt x="572918" y="2272118"/>
                  <a:pt x="659267" y="2316986"/>
                </a:cubicBezTo>
                <a:lnTo>
                  <a:pt x="727414" y="2352354"/>
                </a:lnTo>
                <a:lnTo>
                  <a:pt x="722841" y="2388445"/>
                </a:lnTo>
                <a:lnTo>
                  <a:pt x="648474" y="2349849"/>
                </a:lnTo>
                <a:cubicBezTo>
                  <a:pt x="560513" y="2304191"/>
                  <a:pt x="469608" y="2256958"/>
                  <a:pt x="391529" y="2182908"/>
                </a:cubicBezTo>
                <a:cubicBezTo>
                  <a:pt x="302867" y="2098779"/>
                  <a:pt x="246446" y="1990991"/>
                  <a:pt x="232429" y="1879170"/>
                </a:cubicBezTo>
                <a:cubicBezTo>
                  <a:pt x="229625" y="1856386"/>
                  <a:pt x="228434" y="1833076"/>
                  <a:pt x="227382" y="1810641"/>
                </a:cubicBezTo>
                <a:cubicBezTo>
                  <a:pt x="225490" y="1771733"/>
                  <a:pt x="223668" y="1735014"/>
                  <a:pt x="213364" y="1700837"/>
                </a:cubicBezTo>
                <a:cubicBezTo>
                  <a:pt x="198226" y="1649396"/>
                  <a:pt x="166546" y="1610224"/>
                  <a:pt x="132973" y="1568686"/>
                </a:cubicBezTo>
                <a:cubicBezTo>
                  <a:pt x="114414" y="1546620"/>
                  <a:pt x="96905" y="1523213"/>
                  <a:pt x="80547" y="1498579"/>
                </a:cubicBezTo>
                <a:cubicBezTo>
                  <a:pt x="-8045" y="1359154"/>
                  <a:pt x="-7764" y="1171970"/>
                  <a:pt x="8075" y="1039468"/>
                </a:cubicBezTo>
                <a:cubicBezTo>
                  <a:pt x="28828" y="867602"/>
                  <a:pt x="80231" y="703772"/>
                  <a:pt x="158485" y="560115"/>
                </a:cubicBezTo>
                <a:cubicBezTo>
                  <a:pt x="163461" y="551351"/>
                  <a:pt x="168508" y="542588"/>
                  <a:pt x="173555" y="533124"/>
                </a:cubicBezTo>
                <a:cubicBezTo>
                  <a:pt x="197945" y="489307"/>
                  <a:pt x="223177" y="444964"/>
                  <a:pt x="233690" y="394926"/>
                </a:cubicBezTo>
                <a:cubicBezTo>
                  <a:pt x="241961" y="355754"/>
                  <a:pt x="241260" y="314917"/>
                  <a:pt x="240698" y="271801"/>
                </a:cubicBezTo>
                <a:cubicBezTo>
                  <a:pt x="240279" y="251646"/>
                  <a:pt x="239928" y="230789"/>
                  <a:pt x="240699" y="210458"/>
                </a:cubicBezTo>
                <a:cubicBezTo>
                  <a:pt x="243338" y="138265"/>
                  <a:pt x="258002" y="68412"/>
                  <a:pt x="283073" y="4989"/>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3"/>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3"/>
          <p:cNvSpPr txBox="1"/>
          <p:nvPr>
            <p:ph type="title"/>
          </p:nvPr>
        </p:nvSpPr>
        <p:spPr>
          <a:xfrm>
            <a:off x="5005925" y="1583975"/>
            <a:ext cx="5322600" cy="13248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60" name="Google Shape;60;p3"/>
          <p:cNvSpPr txBox="1"/>
          <p:nvPr>
            <p:ph idx="1" type="body"/>
          </p:nvPr>
        </p:nvSpPr>
        <p:spPr>
          <a:xfrm>
            <a:off x="5005900" y="2988275"/>
            <a:ext cx="5322600" cy="22359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61" name="Google Shape;61;p3"/>
          <p:cNvSpPr/>
          <p:nvPr/>
        </p:nvSpPr>
        <p:spPr>
          <a:xfrm rot="614520">
            <a:off x="-80530" y="6036401"/>
            <a:ext cx="1790009" cy="667442"/>
          </a:xfrm>
          <a:custGeom>
            <a:rect b="b" l="l" r="r" t="t"/>
            <a:pathLst>
              <a:path extrusionOk="0" h="667442" w="1790009">
                <a:moveTo>
                  <a:pt x="234441" y="15408"/>
                </a:moveTo>
                <a:cubicBezTo>
                  <a:pt x="316691" y="-5892"/>
                  <a:pt x="404088" y="-5893"/>
                  <a:pt x="485443" y="20323"/>
                </a:cubicBezTo>
                <a:cubicBezTo>
                  <a:pt x="516172" y="30942"/>
                  <a:pt x="546326" y="43152"/>
                  <a:pt x="575780" y="56908"/>
                </a:cubicBezTo>
                <a:cubicBezTo>
                  <a:pt x="626192" y="79435"/>
                  <a:pt x="673730" y="100718"/>
                  <a:pt x="725229" y="105690"/>
                </a:cubicBezTo>
                <a:cubicBezTo>
                  <a:pt x="774631" y="110582"/>
                  <a:pt x="823799" y="100019"/>
                  <a:pt x="875764" y="88834"/>
                </a:cubicBezTo>
                <a:cubicBezTo>
                  <a:pt x="927730" y="77648"/>
                  <a:pt x="983734" y="65531"/>
                  <a:pt x="1039661" y="71434"/>
                </a:cubicBezTo>
                <a:cubicBezTo>
                  <a:pt x="1098539" y="77493"/>
                  <a:pt x="1153922" y="103048"/>
                  <a:pt x="1202780" y="125807"/>
                </a:cubicBezTo>
                <a:lnTo>
                  <a:pt x="1396348" y="215057"/>
                </a:lnTo>
                <a:cubicBezTo>
                  <a:pt x="1431302" y="231213"/>
                  <a:pt x="1470840" y="249389"/>
                  <a:pt x="1499735" y="281625"/>
                </a:cubicBezTo>
                <a:cubicBezTo>
                  <a:pt x="1527077" y="312074"/>
                  <a:pt x="1540592" y="349902"/>
                  <a:pt x="1553642" y="386410"/>
                </a:cubicBezTo>
                <a:cubicBezTo>
                  <a:pt x="1558147" y="398994"/>
                  <a:pt x="1562808" y="412043"/>
                  <a:pt x="1567857" y="424160"/>
                </a:cubicBezTo>
                <a:cubicBezTo>
                  <a:pt x="1609041" y="521504"/>
                  <a:pt x="1689886" y="596593"/>
                  <a:pt x="1790009" y="630468"/>
                </a:cubicBezTo>
                <a:lnTo>
                  <a:pt x="1777348" y="667442"/>
                </a:lnTo>
                <a:cubicBezTo>
                  <a:pt x="1666629" y="629970"/>
                  <a:pt x="1577224" y="546950"/>
                  <a:pt x="1531659" y="439307"/>
                </a:cubicBezTo>
                <a:cubicBezTo>
                  <a:pt x="1526145" y="426180"/>
                  <a:pt x="1521329" y="412665"/>
                  <a:pt x="1516668" y="399614"/>
                </a:cubicBezTo>
                <a:cubicBezTo>
                  <a:pt x="1504395" y="365126"/>
                  <a:pt x="1492744" y="332503"/>
                  <a:pt x="1470451" y="307724"/>
                </a:cubicBezTo>
                <a:cubicBezTo>
                  <a:pt x="1447148" y="281469"/>
                  <a:pt x="1412738" y="265701"/>
                  <a:pt x="1379725" y="250477"/>
                </a:cubicBezTo>
                <a:lnTo>
                  <a:pt x="1186157" y="161227"/>
                </a:lnTo>
                <a:cubicBezTo>
                  <a:pt x="1137843" y="138934"/>
                  <a:pt x="1087820" y="115864"/>
                  <a:pt x="1035389" y="110427"/>
                </a:cubicBezTo>
                <a:cubicBezTo>
                  <a:pt x="985521" y="105301"/>
                  <a:pt x="936041" y="115942"/>
                  <a:pt x="883610" y="127205"/>
                </a:cubicBezTo>
                <a:cubicBezTo>
                  <a:pt x="831179" y="138468"/>
                  <a:pt x="776573" y="150508"/>
                  <a:pt x="721112" y="144760"/>
                </a:cubicBezTo>
                <a:cubicBezTo>
                  <a:pt x="663321" y="139089"/>
                  <a:pt x="610657" y="115554"/>
                  <a:pt x="559624" y="92795"/>
                </a:cubicBezTo>
                <a:cubicBezTo>
                  <a:pt x="531406" y="79605"/>
                  <a:pt x="502525" y="67884"/>
                  <a:pt x="473093" y="57685"/>
                </a:cubicBezTo>
                <a:cubicBezTo>
                  <a:pt x="324305" y="9216"/>
                  <a:pt x="153190" y="57525"/>
                  <a:pt x="41868" y="165585"/>
                </a:cubicBezTo>
                <a:lnTo>
                  <a:pt x="8877" y="204177"/>
                </a:lnTo>
                <a:lnTo>
                  <a:pt x="0" y="155048"/>
                </a:lnTo>
                <a:lnTo>
                  <a:pt x="14316" y="138294"/>
                </a:lnTo>
                <a:cubicBezTo>
                  <a:pt x="75087" y="79308"/>
                  <a:pt x="152191" y="36708"/>
                  <a:pt x="234441"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62" name="Google Shape;62;p3"/>
          <p:cNvGrpSpPr/>
          <p:nvPr/>
        </p:nvGrpSpPr>
        <p:grpSpPr>
          <a:xfrm rot="7290842">
            <a:off x="-46902" y="273454"/>
            <a:ext cx="690252" cy="580131"/>
            <a:chOff x="3920565" y="-927555"/>
            <a:chExt cx="690262" cy="580139"/>
          </a:xfrm>
        </p:grpSpPr>
        <p:sp>
          <p:nvSpPr>
            <p:cNvPr id="63" name="Google Shape;63;p3"/>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3"/>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3"/>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3"/>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3"/>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3"/>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3"/>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3"/>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3"/>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 name="Google Shape;72;p3"/>
          <p:cNvGrpSpPr/>
          <p:nvPr/>
        </p:nvGrpSpPr>
        <p:grpSpPr>
          <a:xfrm rot="7290842">
            <a:off x="376173" y="339154"/>
            <a:ext cx="690252" cy="580131"/>
            <a:chOff x="3920565" y="-927555"/>
            <a:chExt cx="690262" cy="580139"/>
          </a:xfrm>
        </p:grpSpPr>
        <p:sp>
          <p:nvSpPr>
            <p:cNvPr id="73" name="Google Shape;73;p3"/>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3"/>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3"/>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3"/>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3"/>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3"/>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3"/>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3"/>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3"/>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bg>
      <p:bgPr>
        <a:solidFill>
          <a:schemeClr val="lt2"/>
        </a:solidFill>
      </p:bgPr>
    </p:bg>
    <p:spTree>
      <p:nvGrpSpPr>
        <p:cNvPr id="82" name="Shape 82"/>
        <p:cNvGrpSpPr/>
        <p:nvPr/>
      </p:nvGrpSpPr>
      <p:grpSpPr>
        <a:xfrm>
          <a:off x="0" y="0"/>
          <a:ext cx="0" cy="0"/>
          <a:chOff x="0" y="0"/>
          <a:chExt cx="0" cy="0"/>
        </a:xfrm>
      </p:grpSpPr>
      <p:sp>
        <p:nvSpPr>
          <p:cNvPr id="83" name="Google Shape;83;p4"/>
          <p:cNvSpPr/>
          <p:nvPr/>
        </p:nvSpPr>
        <p:spPr>
          <a:xfrm>
            <a:off x="10349794" y="32604"/>
            <a:ext cx="1842207" cy="5963893"/>
          </a:xfrm>
          <a:custGeom>
            <a:rect b="b" l="l" r="r" t="t"/>
            <a:pathLst>
              <a:path extrusionOk="0" h="5963893" w="1842207">
                <a:moveTo>
                  <a:pt x="1842207" y="0"/>
                </a:moveTo>
                <a:lnTo>
                  <a:pt x="1842207" y="5963893"/>
                </a:lnTo>
                <a:lnTo>
                  <a:pt x="1825049" y="5953705"/>
                </a:lnTo>
                <a:cubicBezTo>
                  <a:pt x="1571649" y="5800661"/>
                  <a:pt x="844125" y="5331683"/>
                  <a:pt x="475136" y="5004346"/>
                </a:cubicBezTo>
                <a:cubicBezTo>
                  <a:pt x="322883" y="4869251"/>
                  <a:pt x="171940" y="4724538"/>
                  <a:pt x="84828" y="4540588"/>
                </a:cubicBezTo>
                <a:cubicBezTo>
                  <a:pt x="-79121" y="4194765"/>
                  <a:pt x="15642" y="3778443"/>
                  <a:pt x="190193" y="3437866"/>
                </a:cubicBezTo>
                <a:cubicBezTo>
                  <a:pt x="364745" y="3097289"/>
                  <a:pt x="613510" y="2798137"/>
                  <a:pt x="778989" y="2453079"/>
                </a:cubicBezTo>
                <a:cubicBezTo>
                  <a:pt x="976602" y="2040911"/>
                  <a:pt x="1047100" y="1581525"/>
                  <a:pt x="1170609" y="1141487"/>
                </a:cubicBezTo>
                <a:cubicBezTo>
                  <a:pt x="1278678" y="756452"/>
                  <a:pt x="1441644" y="366229"/>
                  <a:pt x="1728480" y="946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4"/>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4"/>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 name="Google Shape;86;p4"/>
          <p:cNvSpPr txBox="1"/>
          <p:nvPr>
            <p:ph type="title"/>
          </p:nvPr>
        </p:nvSpPr>
        <p:spPr>
          <a:xfrm>
            <a:off x="720400" y="669575"/>
            <a:ext cx="11055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accent2"/>
              </a:buClr>
              <a:buSzPts val="4000"/>
              <a:buFont typeface="Aldrich"/>
              <a:buNone/>
              <a:defRPr>
                <a:solidFill>
                  <a:schemeClr val="accent2"/>
                </a:solidFill>
              </a:defRPr>
            </a:lvl1pPr>
            <a:lvl2pPr lvl="1"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2pPr>
            <a:lvl3pPr lvl="2"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3pPr>
            <a:lvl4pPr lvl="3"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4pPr>
            <a:lvl5pPr lvl="4"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5pPr>
            <a:lvl6pPr lvl="5"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6pPr>
            <a:lvl7pPr lvl="6"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7pPr>
            <a:lvl8pPr lvl="7"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8pPr>
            <a:lvl9pPr lvl="8"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9pPr>
          </a:lstStyle>
          <a:p/>
        </p:txBody>
      </p:sp>
      <p:sp>
        <p:nvSpPr>
          <p:cNvPr id="87" name="Google Shape;87;p4"/>
          <p:cNvSpPr txBox="1"/>
          <p:nvPr>
            <p:ph idx="1" type="body"/>
          </p:nvPr>
        </p:nvSpPr>
        <p:spPr>
          <a:xfrm>
            <a:off x="720400" y="2841595"/>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8" name="Google Shape;88;p4"/>
          <p:cNvSpPr txBox="1"/>
          <p:nvPr>
            <p:ph idx="2" type="body"/>
          </p:nvPr>
        </p:nvSpPr>
        <p:spPr>
          <a:xfrm>
            <a:off x="4678325" y="2841595"/>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9" name="Google Shape;89;p4"/>
          <p:cNvSpPr txBox="1"/>
          <p:nvPr>
            <p:ph idx="3" type="body"/>
          </p:nvPr>
        </p:nvSpPr>
        <p:spPr>
          <a:xfrm>
            <a:off x="720400" y="4882654"/>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0" name="Google Shape;90;p4"/>
          <p:cNvSpPr txBox="1"/>
          <p:nvPr>
            <p:ph idx="4" type="body"/>
          </p:nvPr>
        </p:nvSpPr>
        <p:spPr>
          <a:xfrm>
            <a:off x="4678325" y="4882654"/>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1" name="Google Shape;91;p4"/>
          <p:cNvSpPr txBox="1"/>
          <p:nvPr>
            <p:ph idx="5" type="title"/>
          </p:nvPr>
        </p:nvSpPr>
        <p:spPr>
          <a:xfrm>
            <a:off x="720400" y="2145825"/>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accent2"/>
              </a:buClr>
              <a:buSzPts val="3500"/>
              <a:buFont typeface="Aldrich"/>
              <a:buNone/>
              <a:defRPr sz="3500">
                <a:solidFill>
                  <a:schemeClr val="accent2"/>
                </a:solidFill>
              </a:defRPr>
            </a:lvl1pPr>
            <a:lvl2pPr lvl="1"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2pPr>
            <a:lvl3pPr lvl="2"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3pPr>
            <a:lvl4pPr lvl="3"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4pPr>
            <a:lvl5pPr lvl="4"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5pPr>
            <a:lvl6pPr lvl="5"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6pPr>
            <a:lvl7pPr lvl="6"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7pPr>
            <a:lvl8pPr lvl="7"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8pPr>
            <a:lvl9pPr lvl="8"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9pPr>
          </a:lstStyle>
          <a:p/>
        </p:txBody>
      </p:sp>
      <p:sp>
        <p:nvSpPr>
          <p:cNvPr id="92" name="Google Shape;92;p4"/>
          <p:cNvSpPr txBox="1"/>
          <p:nvPr>
            <p:ph idx="6" type="title"/>
          </p:nvPr>
        </p:nvSpPr>
        <p:spPr>
          <a:xfrm>
            <a:off x="4678325" y="2145825"/>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accent2"/>
              </a:buClr>
              <a:buSzPts val="3500"/>
              <a:buFont typeface="Aldrich"/>
              <a:buNone/>
              <a:defRPr sz="3500">
                <a:solidFill>
                  <a:schemeClr val="accent2"/>
                </a:solidFill>
              </a:defRPr>
            </a:lvl1pPr>
            <a:lvl2pPr lvl="1"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2pPr>
            <a:lvl3pPr lvl="2"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3pPr>
            <a:lvl4pPr lvl="3"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4pPr>
            <a:lvl5pPr lvl="4"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5pPr>
            <a:lvl6pPr lvl="5"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6pPr>
            <a:lvl7pPr lvl="6"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7pPr>
            <a:lvl8pPr lvl="7"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8pPr>
            <a:lvl9pPr lvl="8"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9pPr>
          </a:lstStyle>
          <a:p/>
        </p:txBody>
      </p:sp>
      <p:sp>
        <p:nvSpPr>
          <p:cNvPr id="93" name="Google Shape;93;p4"/>
          <p:cNvSpPr txBox="1"/>
          <p:nvPr>
            <p:ph idx="7" type="title"/>
          </p:nvPr>
        </p:nvSpPr>
        <p:spPr>
          <a:xfrm>
            <a:off x="720400" y="4186884"/>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accent2"/>
              </a:buClr>
              <a:buSzPts val="3500"/>
              <a:buFont typeface="Aldrich"/>
              <a:buNone/>
              <a:defRPr sz="3500">
                <a:solidFill>
                  <a:schemeClr val="accent2"/>
                </a:solidFill>
              </a:defRPr>
            </a:lvl1pPr>
            <a:lvl2pPr lvl="1"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2pPr>
            <a:lvl3pPr lvl="2"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3pPr>
            <a:lvl4pPr lvl="3"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4pPr>
            <a:lvl5pPr lvl="4"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5pPr>
            <a:lvl6pPr lvl="5"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6pPr>
            <a:lvl7pPr lvl="6"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7pPr>
            <a:lvl8pPr lvl="7"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8pPr>
            <a:lvl9pPr lvl="8"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9pPr>
          </a:lstStyle>
          <a:p/>
        </p:txBody>
      </p:sp>
      <p:sp>
        <p:nvSpPr>
          <p:cNvPr id="94" name="Google Shape;94;p4"/>
          <p:cNvSpPr txBox="1"/>
          <p:nvPr>
            <p:ph idx="8" type="title"/>
          </p:nvPr>
        </p:nvSpPr>
        <p:spPr>
          <a:xfrm>
            <a:off x="4678325" y="4186884"/>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accent2"/>
              </a:buClr>
              <a:buSzPts val="3500"/>
              <a:buFont typeface="Aldrich"/>
              <a:buNone/>
              <a:defRPr sz="3500">
                <a:solidFill>
                  <a:schemeClr val="accent2"/>
                </a:solidFill>
              </a:defRPr>
            </a:lvl1pPr>
            <a:lvl2pPr lvl="1"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2pPr>
            <a:lvl3pPr lvl="2"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3pPr>
            <a:lvl4pPr lvl="3"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4pPr>
            <a:lvl5pPr lvl="4"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5pPr>
            <a:lvl6pPr lvl="5"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6pPr>
            <a:lvl7pPr lvl="6"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7pPr>
            <a:lvl8pPr lvl="7"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8pPr>
            <a:lvl9pPr lvl="8" algn="ctr">
              <a:lnSpc>
                <a:spcPct val="100000"/>
              </a:lnSpc>
              <a:spcBef>
                <a:spcPts val="0"/>
              </a:spcBef>
              <a:spcAft>
                <a:spcPts val="0"/>
              </a:spcAft>
              <a:buClr>
                <a:schemeClr val="accent2"/>
              </a:buClr>
              <a:buSzPts val="3500"/>
              <a:buFont typeface="Abril Fatface"/>
              <a:buNone/>
              <a:defRPr sz="3500">
                <a:solidFill>
                  <a:schemeClr val="accent2"/>
                </a:solidFill>
                <a:latin typeface="Abril Fatface"/>
                <a:ea typeface="Abril Fatface"/>
                <a:cs typeface="Abril Fatface"/>
                <a:sym typeface="Abril Fatface"/>
              </a:defRPr>
            </a:lvl9pPr>
          </a:lstStyle>
          <a:p/>
        </p:txBody>
      </p:sp>
      <p:sp>
        <p:nvSpPr>
          <p:cNvPr id="95" name="Google Shape;95;p4"/>
          <p:cNvSpPr/>
          <p:nvPr/>
        </p:nvSpPr>
        <p:spPr>
          <a:xfrm rot="685504">
            <a:off x="6055583" y="-120267"/>
            <a:ext cx="6128074" cy="765884"/>
          </a:xfrm>
          <a:custGeom>
            <a:rect b="b" l="l" r="r" t="t"/>
            <a:pathLst>
              <a:path extrusionOk="0" h="765884" w="6128074">
                <a:moveTo>
                  <a:pt x="2065289" y="318120"/>
                </a:moveTo>
                <a:lnTo>
                  <a:pt x="2154574" y="300077"/>
                </a:lnTo>
                <a:lnTo>
                  <a:pt x="2165672" y="302223"/>
                </a:lnTo>
                <a:cubicBezTo>
                  <a:pt x="2179617" y="305709"/>
                  <a:pt x="2193562" y="309195"/>
                  <a:pt x="2207506" y="313170"/>
                </a:cubicBezTo>
                <a:cubicBezTo>
                  <a:pt x="2243219" y="323415"/>
                  <a:pt x="2279517" y="331495"/>
                  <a:pt x="2316206" y="337364"/>
                </a:cubicBezTo>
                <a:cubicBezTo>
                  <a:pt x="2422116" y="351936"/>
                  <a:pt x="2529211" y="328578"/>
                  <a:pt x="2632819" y="305988"/>
                </a:cubicBezTo>
                <a:lnTo>
                  <a:pt x="2928308" y="241563"/>
                </a:lnTo>
                <a:cubicBezTo>
                  <a:pt x="3168854" y="189062"/>
                  <a:pt x="3468177" y="123800"/>
                  <a:pt x="3734729" y="217021"/>
                </a:cubicBezTo>
                <a:cubicBezTo>
                  <a:pt x="3819792" y="246793"/>
                  <a:pt x="3900811" y="292252"/>
                  <a:pt x="3979180" y="336248"/>
                </a:cubicBezTo>
                <a:cubicBezTo>
                  <a:pt x="4114165" y="412038"/>
                  <a:pt x="4241829" y="483643"/>
                  <a:pt x="4387481" y="481342"/>
                </a:cubicBezTo>
                <a:cubicBezTo>
                  <a:pt x="4538572" y="479042"/>
                  <a:pt x="4675159" y="394188"/>
                  <a:pt x="4807216" y="312194"/>
                </a:cubicBezTo>
                <a:cubicBezTo>
                  <a:pt x="4944501" y="226922"/>
                  <a:pt x="5086110" y="138722"/>
                  <a:pt x="5248705" y="137884"/>
                </a:cubicBezTo>
                <a:cubicBezTo>
                  <a:pt x="5274642" y="137884"/>
                  <a:pt x="5300928" y="139837"/>
                  <a:pt x="5326377" y="141859"/>
                </a:cubicBezTo>
                <a:cubicBezTo>
                  <a:pt x="5389128" y="146879"/>
                  <a:pt x="5447836" y="151550"/>
                  <a:pt x="5499153" y="126171"/>
                </a:cubicBezTo>
                <a:cubicBezTo>
                  <a:pt x="5519888" y="114875"/>
                  <a:pt x="5539341" y="101363"/>
                  <a:pt x="5557162" y="85871"/>
                </a:cubicBezTo>
                <a:cubicBezTo>
                  <a:pt x="5576259" y="69442"/>
                  <a:pt x="5596981" y="55004"/>
                  <a:pt x="5619006" y="42781"/>
                </a:cubicBezTo>
                <a:cubicBezTo>
                  <a:pt x="5688172" y="7223"/>
                  <a:pt x="5765913" y="17263"/>
                  <a:pt x="5841076" y="26955"/>
                </a:cubicBezTo>
                <a:cubicBezTo>
                  <a:pt x="5866316" y="30162"/>
                  <a:pt x="5892393" y="33927"/>
                  <a:pt x="5917284" y="34973"/>
                </a:cubicBezTo>
                <a:cubicBezTo>
                  <a:pt x="5964870" y="37710"/>
                  <a:pt x="6012430" y="32724"/>
                  <a:pt x="6058276" y="21013"/>
                </a:cubicBezTo>
                <a:lnTo>
                  <a:pt x="6121139" y="0"/>
                </a:lnTo>
                <a:lnTo>
                  <a:pt x="6128074" y="34318"/>
                </a:lnTo>
                <a:lnTo>
                  <a:pt x="6066632" y="54867"/>
                </a:lnTo>
                <a:cubicBezTo>
                  <a:pt x="6017493" y="67420"/>
                  <a:pt x="5966526" y="72745"/>
                  <a:pt x="5915540" y="69765"/>
                </a:cubicBezTo>
                <a:cubicBezTo>
                  <a:pt x="5889394" y="68301"/>
                  <a:pt x="5862760" y="64814"/>
                  <a:pt x="5836892" y="61538"/>
                </a:cubicBezTo>
                <a:cubicBezTo>
                  <a:pt x="5763752" y="51985"/>
                  <a:pt x="5694726" y="43339"/>
                  <a:pt x="5634904" y="73948"/>
                </a:cubicBezTo>
                <a:cubicBezTo>
                  <a:pt x="5615033" y="85119"/>
                  <a:pt x="5596346" y="98271"/>
                  <a:pt x="5579125" y="113202"/>
                </a:cubicBezTo>
                <a:cubicBezTo>
                  <a:pt x="5559351" y="130311"/>
                  <a:pt x="5537744" y="145183"/>
                  <a:pt x="5514701" y="157547"/>
                </a:cubicBezTo>
                <a:cubicBezTo>
                  <a:pt x="5454808" y="187249"/>
                  <a:pt x="5388222" y="181950"/>
                  <a:pt x="5323797" y="176790"/>
                </a:cubicBezTo>
                <a:cubicBezTo>
                  <a:pt x="5298975" y="174838"/>
                  <a:pt x="5273527" y="172816"/>
                  <a:pt x="5248984" y="172886"/>
                </a:cubicBezTo>
                <a:cubicBezTo>
                  <a:pt x="5096638" y="173583"/>
                  <a:pt x="4965070" y="255299"/>
                  <a:pt x="4825762" y="341756"/>
                </a:cubicBezTo>
                <a:cubicBezTo>
                  <a:pt x="4689662" y="426331"/>
                  <a:pt x="4548891" y="513764"/>
                  <a:pt x="4388178" y="516064"/>
                </a:cubicBezTo>
                <a:cubicBezTo>
                  <a:pt x="4232834" y="518575"/>
                  <a:pt x="4095340" y="441251"/>
                  <a:pt x="3962307" y="366508"/>
                </a:cubicBezTo>
                <a:cubicBezTo>
                  <a:pt x="3885193" y="323279"/>
                  <a:pt x="3805499" y="278517"/>
                  <a:pt x="3723365" y="249791"/>
                </a:cubicBezTo>
                <a:cubicBezTo>
                  <a:pt x="3466085" y="159847"/>
                  <a:pt x="3172131" y="223923"/>
                  <a:pt x="2935908" y="275449"/>
                </a:cubicBezTo>
                <a:lnTo>
                  <a:pt x="2640419" y="339874"/>
                </a:lnTo>
                <a:cubicBezTo>
                  <a:pt x="2538763" y="362045"/>
                  <a:pt x="2423579" y="387216"/>
                  <a:pt x="2311603" y="371737"/>
                </a:cubicBezTo>
                <a:cubicBezTo>
                  <a:pt x="2273500" y="365706"/>
                  <a:pt x="2235801" y="357349"/>
                  <a:pt x="2198722" y="346706"/>
                </a:cubicBezTo>
                <a:cubicBezTo>
                  <a:pt x="2184777" y="342988"/>
                  <a:pt x="2170951" y="339386"/>
                  <a:pt x="2157236" y="335900"/>
                </a:cubicBezTo>
                <a:close/>
                <a:moveTo>
                  <a:pt x="1116853" y="509791"/>
                </a:moveTo>
                <a:lnTo>
                  <a:pt x="1209186" y="491131"/>
                </a:lnTo>
                <a:lnTo>
                  <a:pt x="1194773" y="498285"/>
                </a:lnTo>
                <a:cubicBezTo>
                  <a:pt x="1181116" y="503366"/>
                  <a:pt x="1167119" y="507323"/>
                  <a:pt x="1152806" y="509478"/>
                </a:cubicBezTo>
                <a:close/>
                <a:moveTo>
                  <a:pt x="0" y="735496"/>
                </a:moveTo>
                <a:lnTo>
                  <a:pt x="61792" y="723008"/>
                </a:lnTo>
                <a:lnTo>
                  <a:pt x="130026" y="731022"/>
                </a:lnTo>
                <a:cubicBezTo>
                  <a:pt x="182162" y="728547"/>
                  <a:pt x="235797" y="710629"/>
                  <a:pt x="279234" y="685354"/>
                </a:cubicBezTo>
                <a:lnTo>
                  <a:pt x="292372" y="676411"/>
                </a:lnTo>
                <a:lnTo>
                  <a:pt x="377472" y="659213"/>
                </a:lnTo>
                <a:lnTo>
                  <a:pt x="368864" y="666180"/>
                </a:lnTo>
                <a:cubicBezTo>
                  <a:pt x="345786" y="683802"/>
                  <a:pt x="321835" y="700553"/>
                  <a:pt x="296525" y="715265"/>
                </a:cubicBezTo>
                <a:cubicBezTo>
                  <a:pt x="242227" y="747170"/>
                  <a:pt x="180649" y="764601"/>
                  <a:pt x="117685" y="765884"/>
                </a:cubicBezTo>
                <a:cubicBezTo>
                  <a:pt x="89586" y="765884"/>
                  <a:pt x="61924" y="761788"/>
                  <a:pt x="36091" y="75262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6" name="Google Shape;96;p4"/>
          <p:cNvGrpSpPr/>
          <p:nvPr/>
        </p:nvGrpSpPr>
        <p:grpSpPr>
          <a:xfrm rot="7290842">
            <a:off x="-46902" y="273454"/>
            <a:ext cx="690252" cy="580131"/>
            <a:chOff x="3920565" y="-927555"/>
            <a:chExt cx="690262" cy="580139"/>
          </a:xfrm>
        </p:grpSpPr>
        <p:sp>
          <p:nvSpPr>
            <p:cNvPr id="97" name="Google Shape;97;p4"/>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4"/>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4"/>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4"/>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4"/>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4"/>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4"/>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4"/>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4"/>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6" name="Google Shape;106;p4"/>
          <p:cNvGrpSpPr/>
          <p:nvPr/>
        </p:nvGrpSpPr>
        <p:grpSpPr>
          <a:xfrm rot="7290842">
            <a:off x="376173" y="339154"/>
            <a:ext cx="690252" cy="580131"/>
            <a:chOff x="3920565" y="-927555"/>
            <a:chExt cx="690262" cy="580139"/>
          </a:xfrm>
        </p:grpSpPr>
        <p:sp>
          <p:nvSpPr>
            <p:cNvPr id="107" name="Google Shape;107;p4"/>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4"/>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4"/>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4"/>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4"/>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4"/>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4"/>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4"/>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4"/>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6" name="Google Shape;116;p4"/>
          <p:cNvSpPr/>
          <p:nvPr/>
        </p:nvSpPr>
        <p:spPr>
          <a:xfrm>
            <a:off x="-28328" y="5797428"/>
            <a:ext cx="4013093" cy="1060572"/>
          </a:xfrm>
          <a:custGeom>
            <a:rect b="b" l="l" r="r" t="t"/>
            <a:pathLst>
              <a:path extrusionOk="0" h="1060572" w="4013093">
                <a:moveTo>
                  <a:pt x="876914" y="990"/>
                </a:moveTo>
                <a:cubicBezTo>
                  <a:pt x="1134299" y="8771"/>
                  <a:pt x="1330036" y="60437"/>
                  <a:pt x="1426484" y="86682"/>
                </a:cubicBezTo>
                <a:cubicBezTo>
                  <a:pt x="1805806" y="189990"/>
                  <a:pt x="1801744" y="291439"/>
                  <a:pt x="2381122" y="569804"/>
                </a:cubicBezTo>
                <a:cubicBezTo>
                  <a:pt x="2572642" y="661814"/>
                  <a:pt x="2825569" y="782046"/>
                  <a:pt x="3179695" y="887595"/>
                </a:cubicBezTo>
                <a:cubicBezTo>
                  <a:pt x="3380600" y="947449"/>
                  <a:pt x="3588479" y="995102"/>
                  <a:pt x="3800991" y="1030090"/>
                </a:cubicBezTo>
                <a:lnTo>
                  <a:pt x="4013093" y="1060572"/>
                </a:lnTo>
                <a:lnTo>
                  <a:pt x="0" y="1060572"/>
                </a:lnTo>
                <a:lnTo>
                  <a:pt x="3717" y="162960"/>
                </a:lnTo>
                <a:cubicBezTo>
                  <a:pt x="185075" y="83864"/>
                  <a:pt x="388309" y="31905"/>
                  <a:pt x="600374" y="10405"/>
                </a:cubicBezTo>
                <a:cubicBezTo>
                  <a:pt x="698475" y="679"/>
                  <a:pt x="791119" y="-1604"/>
                  <a:pt x="876914" y="9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 name="Google Shape;117;p4"/>
          <p:cNvSpPr/>
          <p:nvPr/>
        </p:nvSpPr>
        <p:spPr>
          <a:xfrm rot="5400000">
            <a:off x="231741" y="5723728"/>
            <a:ext cx="868032" cy="1400513"/>
          </a:xfrm>
          <a:custGeom>
            <a:rect b="b" l="l" r="r" t="t"/>
            <a:pathLst>
              <a:path extrusionOk="0" h="1400513" w="868032">
                <a:moveTo>
                  <a:pt x="2200" y="1400056"/>
                </a:moveTo>
                <a:cubicBezTo>
                  <a:pt x="-4195" y="1284137"/>
                  <a:pt x="2423" y="1162920"/>
                  <a:pt x="34484" y="1045778"/>
                </a:cubicBezTo>
                <a:cubicBezTo>
                  <a:pt x="48612" y="994077"/>
                  <a:pt x="67554" y="943464"/>
                  <a:pt x="85874" y="894558"/>
                </a:cubicBezTo>
                <a:cubicBezTo>
                  <a:pt x="104194" y="845651"/>
                  <a:pt x="123834" y="793019"/>
                  <a:pt x="137653" y="741085"/>
                </a:cubicBezTo>
                <a:cubicBezTo>
                  <a:pt x="143552" y="718806"/>
                  <a:pt x="148675" y="695595"/>
                  <a:pt x="153721" y="673160"/>
                </a:cubicBezTo>
                <a:cubicBezTo>
                  <a:pt x="165909" y="617810"/>
                  <a:pt x="178641" y="560598"/>
                  <a:pt x="204568" y="508122"/>
                </a:cubicBezTo>
                <a:cubicBezTo>
                  <a:pt x="269932" y="376152"/>
                  <a:pt x="401280" y="302327"/>
                  <a:pt x="528280" y="231065"/>
                </a:cubicBezTo>
                <a:cubicBezTo>
                  <a:pt x="572218" y="206379"/>
                  <a:pt x="617709" y="180838"/>
                  <a:pt x="659239" y="153436"/>
                </a:cubicBezTo>
                <a:cubicBezTo>
                  <a:pt x="698054" y="127741"/>
                  <a:pt x="736170" y="98475"/>
                  <a:pt x="772966" y="70140"/>
                </a:cubicBezTo>
                <a:lnTo>
                  <a:pt x="868032" y="0"/>
                </a:lnTo>
                <a:lnTo>
                  <a:pt x="868032" y="48398"/>
                </a:lnTo>
                <a:lnTo>
                  <a:pt x="796876" y="100959"/>
                </a:lnTo>
                <a:cubicBezTo>
                  <a:pt x="759537" y="129682"/>
                  <a:pt x="720954" y="159413"/>
                  <a:pt x="680433" y="185884"/>
                </a:cubicBezTo>
                <a:cubicBezTo>
                  <a:pt x="637814" y="214064"/>
                  <a:pt x="591703" y="240224"/>
                  <a:pt x="547066" y="264911"/>
                </a:cubicBezTo>
                <a:cubicBezTo>
                  <a:pt x="419678" y="336485"/>
                  <a:pt x="299275" y="404021"/>
                  <a:pt x="239191" y="525355"/>
                </a:cubicBezTo>
                <a:cubicBezTo>
                  <a:pt x="215359" y="573640"/>
                  <a:pt x="203714" y="626273"/>
                  <a:pt x="191449" y="681544"/>
                </a:cubicBezTo>
                <a:cubicBezTo>
                  <a:pt x="186403" y="704367"/>
                  <a:pt x="181125" y="728121"/>
                  <a:pt x="174992" y="751410"/>
                </a:cubicBezTo>
                <a:cubicBezTo>
                  <a:pt x="160708" y="805129"/>
                  <a:pt x="141068" y="857684"/>
                  <a:pt x="122049" y="908453"/>
                </a:cubicBezTo>
                <a:cubicBezTo>
                  <a:pt x="104040" y="956582"/>
                  <a:pt x="85409" y="1006343"/>
                  <a:pt x="71745" y="1055947"/>
                </a:cubicBezTo>
                <a:cubicBezTo>
                  <a:pt x="40694" y="1169247"/>
                  <a:pt x="34445" y="1287010"/>
                  <a:pt x="40840" y="1399901"/>
                </a:cubicBezTo>
                <a:lnTo>
                  <a:pt x="40905" y="1400513"/>
                </a:lnTo>
                <a:lnTo>
                  <a:pt x="2248" y="1400513"/>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8" name="Google Shape;118;p4"/>
          <p:cNvGrpSpPr/>
          <p:nvPr/>
        </p:nvGrpSpPr>
        <p:grpSpPr>
          <a:xfrm rot="7290842">
            <a:off x="11351628" y="6131563"/>
            <a:ext cx="690252" cy="580131"/>
            <a:chOff x="3920565" y="-927555"/>
            <a:chExt cx="690262" cy="580139"/>
          </a:xfrm>
        </p:grpSpPr>
        <p:sp>
          <p:nvSpPr>
            <p:cNvPr id="119" name="Google Shape;119;p4"/>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4"/>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4"/>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4"/>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4"/>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4"/>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4"/>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4"/>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4"/>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28" name="Google Shape;128;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29" name="Shape 129"/>
        <p:cNvGrpSpPr/>
        <p:nvPr/>
      </p:nvGrpSpPr>
      <p:grpSpPr>
        <a:xfrm>
          <a:off x="0" y="0"/>
          <a:ext cx="0" cy="0"/>
          <a:chOff x="0" y="0"/>
          <a:chExt cx="0" cy="0"/>
        </a:xfrm>
      </p:grpSpPr>
      <p:sp>
        <p:nvSpPr>
          <p:cNvPr id="130" name="Google Shape;130;p5"/>
          <p:cNvSpPr/>
          <p:nvPr/>
        </p:nvSpPr>
        <p:spPr>
          <a:xfrm>
            <a:off x="-34499" y="1300"/>
            <a:ext cx="9126960" cy="6251108"/>
          </a:xfrm>
          <a:custGeom>
            <a:rect b="b" l="l" r="r" t="t"/>
            <a:pathLst>
              <a:path extrusionOk="0" h="6251108" w="9126960">
                <a:moveTo>
                  <a:pt x="0" y="0"/>
                </a:moveTo>
                <a:lnTo>
                  <a:pt x="9122602" y="0"/>
                </a:lnTo>
                <a:lnTo>
                  <a:pt x="9126677" y="48443"/>
                </a:lnTo>
                <a:cubicBezTo>
                  <a:pt x="9136217" y="576145"/>
                  <a:pt x="8904726" y="1106045"/>
                  <a:pt x="8479062" y="1512284"/>
                </a:cubicBezTo>
                <a:cubicBezTo>
                  <a:pt x="8238953" y="1741605"/>
                  <a:pt x="7940984" y="1933081"/>
                  <a:pt x="7729022" y="2178960"/>
                </a:cubicBezTo>
                <a:cubicBezTo>
                  <a:pt x="7065844" y="2948469"/>
                  <a:pt x="7362248" y="4095637"/>
                  <a:pt x="6572545" y="4785629"/>
                </a:cubicBezTo>
                <a:cubicBezTo>
                  <a:pt x="6155020" y="5150672"/>
                  <a:pt x="5517430" y="5302389"/>
                  <a:pt x="4902159" y="5372898"/>
                </a:cubicBezTo>
                <a:cubicBezTo>
                  <a:pt x="4286888" y="5443406"/>
                  <a:pt x="3654699" y="5450164"/>
                  <a:pt x="3061462" y="5598165"/>
                </a:cubicBezTo>
                <a:cubicBezTo>
                  <a:pt x="2533761" y="5729382"/>
                  <a:pt x="2058092" y="5967263"/>
                  <a:pt x="1539064" y="6118754"/>
                </a:cubicBezTo>
                <a:cubicBezTo>
                  <a:pt x="1084913" y="6251309"/>
                  <a:pt x="560452" y="6310479"/>
                  <a:pt x="119391" y="6171309"/>
                </a:cubicBezTo>
                <a:lnTo>
                  <a:pt x="0" y="612435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5"/>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5"/>
          <p:cNvSpPr txBox="1"/>
          <p:nvPr>
            <p:ph type="title"/>
          </p:nvPr>
        </p:nvSpPr>
        <p:spPr>
          <a:xfrm>
            <a:off x="481867" y="965000"/>
            <a:ext cx="3653700" cy="4678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133" name="Google Shape;133;p5"/>
          <p:cNvSpPr txBox="1"/>
          <p:nvPr>
            <p:ph idx="1" type="body"/>
          </p:nvPr>
        </p:nvSpPr>
        <p:spPr>
          <a:xfrm>
            <a:off x="4386975" y="2965625"/>
            <a:ext cx="7389300" cy="2075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34" name="Google Shape;134;p5"/>
          <p:cNvSpPr txBox="1"/>
          <p:nvPr>
            <p:ph idx="2"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135" name="Google Shape;135;p5"/>
          <p:cNvGrpSpPr/>
          <p:nvPr/>
        </p:nvGrpSpPr>
        <p:grpSpPr>
          <a:xfrm rot="7290842">
            <a:off x="10996123" y="6056403"/>
            <a:ext cx="690252" cy="580131"/>
            <a:chOff x="3920565" y="-927555"/>
            <a:chExt cx="690262" cy="580139"/>
          </a:xfrm>
        </p:grpSpPr>
        <p:sp>
          <p:nvSpPr>
            <p:cNvPr id="136" name="Google Shape;136;p5"/>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5"/>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5"/>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5"/>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5"/>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5"/>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5"/>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5"/>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5"/>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5" name="Google Shape;145;p5"/>
          <p:cNvGrpSpPr/>
          <p:nvPr/>
        </p:nvGrpSpPr>
        <p:grpSpPr>
          <a:xfrm rot="7290842">
            <a:off x="11419197" y="6122103"/>
            <a:ext cx="690252" cy="580131"/>
            <a:chOff x="3920565" y="-927555"/>
            <a:chExt cx="690262" cy="580139"/>
          </a:xfrm>
        </p:grpSpPr>
        <p:sp>
          <p:nvSpPr>
            <p:cNvPr id="146" name="Google Shape;146;p5"/>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7" name="Google Shape;147;p5"/>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5"/>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5"/>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5"/>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5"/>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5"/>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5"/>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5"/>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55" name="Google Shape;155;p5"/>
          <p:cNvSpPr/>
          <p:nvPr/>
        </p:nvSpPr>
        <p:spPr>
          <a:xfrm rot="-5400000">
            <a:off x="9705487" y="-1310662"/>
            <a:ext cx="1173133" cy="3797059"/>
          </a:xfrm>
          <a:custGeom>
            <a:rect b="b" l="l" r="r" t="t"/>
            <a:pathLst>
              <a:path extrusionOk="0" h="3797059" w="1173133">
                <a:moveTo>
                  <a:pt x="1173133" y="0"/>
                </a:moveTo>
                <a:lnTo>
                  <a:pt x="1173133" y="3797059"/>
                </a:lnTo>
                <a:lnTo>
                  <a:pt x="53823" y="3797059"/>
                </a:lnTo>
                <a:cubicBezTo>
                  <a:pt x="4505" y="3208481"/>
                  <a:pt x="-42827" y="2578214"/>
                  <a:pt x="66599" y="2030016"/>
                </a:cubicBezTo>
                <a:cubicBezTo>
                  <a:pt x="134718" y="1688665"/>
                  <a:pt x="257119" y="1416164"/>
                  <a:pt x="376939" y="1151942"/>
                </a:cubicBezTo>
                <a:cubicBezTo>
                  <a:pt x="576950" y="711036"/>
                  <a:pt x="793535" y="250555"/>
                  <a:pt x="1058535" y="62141"/>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6" name="Google Shape;156;p5"/>
          <p:cNvSpPr/>
          <p:nvPr/>
        </p:nvSpPr>
        <p:spPr>
          <a:xfrm rot="-1974752">
            <a:off x="11134781" y="-189101"/>
            <a:ext cx="560429" cy="2051237"/>
          </a:xfrm>
          <a:custGeom>
            <a:rect b="b" l="l" r="r" t="t"/>
            <a:pathLst>
              <a:path extrusionOk="0" h="2051237" w="560429">
                <a:moveTo>
                  <a:pt x="232751" y="0"/>
                </a:moveTo>
                <a:lnTo>
                  <a:pt x="260419" y="17908"/>
                </a:lnTo>
                <a:lnTo>
                  <a:pt x="211970" y="82351"/>
                </a:lnTo>
                <a:cubicBezTo>
                  <a:pt x="185916" y="127451"/>
                  <a:pt x="172346" y="173222"/>
                  <a:pt x="165365" y="205814"/>
                </a:cubicBezTo>
                <a:cubicBezTo>
                  <a:pt x="154971" y="261993"/>
                  <a:pt x="148795" y="318670"/>
                  <a:pt x="146870" y="375505"/>
                </a:cubicBezTo>
                <a:cubicBezTo>
                  <a:pt x="144282" y="418415"/>
                  <a:pt x="141600" y="462804"/>
                  <a:pt x="135220" y="506415"/>
                </a:cubicBezTo>
                <a:cubicBezTo>
                  <a:pt x="123855" y="573413"/>
                  <a:pt x="108431" y="639876"/>
                  <a:pt x="88985" y="705543"/>
                </a:cubicBezTo>
                <a:cubicBezTo>
                  <a:pt x="47373" y="857557"/>
                  <a:pt x="7981" y="1001472"/>
                  <a:pt x="66236" y="1138923"/>
                </a:cubicBezTo>
                <a:cubicBezTo>
                  <a:pt x="82687" y="1174832"/>
                  <a:pt x="102281" y="1209658"/>
                  <a:pt x="124863" y="1243121"/>
                </a:cubicBezTo>
                <a:cubicBezTo>
                  <a:pt x="141970" y="1269911"/>
                  <a:pt x="159539" y="1297635"/>
                  <a:pt x="174057" y="1326293"/>
                </a:cubicBezTo>
                <a:cubicBezTo>
                  <a:pt x="204850" y="1387426"/>
                  <a:pt x="221402" y="1452919"/>
                  <a:pt x="237491" y="1516154"/>
                </a:cubicBezTo>
                <a:cubicBezTo>
                  <a:pt x="248587" y="1560310"/>
                  <a:pt x="260147" y="1605868"/>
                  <a:pt x="276421" y="1649089"/>
                </a:cubicBezTo>
                <a:cubicBezTo>
                  <a:pt x="324552" y="1777311"/>
                  <a:pt x="415450" y="1889725"/>
                  <a:pt x="521167" y="1989484"/>
                </a:cubicBezTo>
                <a:lnTo>
                  <a:pt x="560429" y="2022686"/>
                </a:lnTo>
                <a:lnTo>
                  <a:pt x="541949" y="2051237"/>
                </a:lnTo>
                <a:lnTo>
                  <a:pt x="491148" y="2008185"/>
                </a:lnTo>
                <a:cubicBezTo>
                  <a:pt x="383478" y="1906255"/>
                  <a:pt x="290662" y="1790940"/>
                  <a:pt x="240912" y="1658511"/>
                </a:cubicBezTo>
                <a:cubicBezTo>
                  <a:pt x="224175" y="1613811"/>
                  <a:pt x="212432" y="1567475"/>
                  <a:pt x="201059" y="1522696"/>
                </a:cubicBezTo>
                <a:cubicBezTo>
                  <a:pt x="185430" y="1460863"/>
                  <a:pt x="169249" y="1396848"/>
                  <a:pt x="139751" y="1338519"/>
                </a:cubicBezTo>
                <a:cubicBezTo>
                  <a:pt x="125973" y="1311107"/>
                  <a:pt x="108773" y="1284006"/>
                  <a:pt x="92129" y="1257840"/>
                </a:cubicBezTo>
                <a:cubicBezTo>
                  <a:pt x="68660" y="1222998"/>
                  <a:pt x="48288" y="1186739"/>
                  <a:pt x="31190" y="1149359"/>
                </a:cubicBezTo>
                <a:cubicBezTo>
                  <a:pt x="-30672" y="1003030"/>
                  <a:pt x="11772" y="848212"/>
                  <a:pt x="52829" y="698535"/>
                </a:cubicBezTo>
                <a:cubicBezTo>
                  <a:pt x="71859" y="633908"/>
                  <a:pt x="87015" y="568511"/>
                  <a:pt x="98231" y="502599"/>
                </a:cubicBezTo>
                <a:cubicBezTo>
                  <a:pt x="104428" y="460078"/>
                  <a:pt x="107479" y="416313"/>
                  <a:pt x="109698" y="373948"/>
                </a:cubicBezTo>
                <a:cubicBezTo>
                  <a:pt x="111760" y="315773"/>
                  <a:pt x="118214" y="257768"/>
                  <a:pt x="129024" y="200284"/>
                </a:cubicBezTo>
                <a:cubicBezTo>
                  <a:pt x="142016" y="139619"/>
                  <a:pt x="164948" y="85865"/>
                  <a:pt x="196285" y="41174"/>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7" name="Google Shape;157;p5"/>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8" name="Google Shape;158;p5"/>
          <p:cNvSpPr/>
          <p:nvPr/>
        </p:nvSpPr>
        <p:spPr>
          <a:xfrm flipH="1">
            <a:off x="-34499" y="1301"/>
            <a:ext cx="3464908" cy="1957023"/>
          </a:xfrm>
          <a:custGeom>
            <a:rect b="b" l="l" r="r" t="t"/>
            <a:pathLst>
              <a:path extrusionOk="0" h="1957023" w="3464908">
                <a:moveTo>
                  <a:pt x="3464908" y="0"/>
                </a:moveTo>
                <a:lnTo>
                  <a:pt x="0" y="0"/>
                </a:lnTo>
                <a:lnTo>
                  <a:pt x="24161" y="54701"/>
                </a:lnTo>
                <a:cubicBezTo>
                  <a:pt x="123734" y="224812"/>
                  <a:pt x="302053" y="225126"/>
                  <a:pt x="465378" y="326120"/>
                </a:cubicBezTo>
                <a:cubicBezTo>
                  <a:pt x="777202" y="519273"/>
                  <a:pt x="660900" y="849240"/>
                  <a:pt x="889560" y="1140551"/>
                </a:cubicBezTo>
                <a:cubicBezTo>
                  <a:pt x="1156087" y="1479987"/>
                  <a:pt x="1570800" y="1359108"/>
                  <a:pt x="2365820" y="1547843"/>
                </a:cubicBezTo>
                <a:cubicBezTo>
                  <a:pt x="2641287" y="1613156"/>
                  <a:pt x="3010508" y="1727156"/>
                  <a:pt x="3435851" y="1941646"/>
                </a:cubicBezTo>
                <a:lnTo>
                  <a:pt x="3464908" y="195702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59" name="Google Shape;159;p5"/>
          <p:cNvGrpSpPr/>
          <p:nvPr/>
        </p:nvGrpSpPr>
        <p:grpSpPr>
          <a:xfrm rot="7290842">
            <a:off x="-16846" y="189302"/>
            <a:ext cx="690252" cy="580131"/>
            <a:chOff x="3920565" y="-927555"/>
            <a:chExt cx="690262" cy="580139"/>
          </a:xfrm>
        </p:grpSpPr>
        <p:sp>
          <p:nvSpPr>
            <p:cNvPr id="160" name="Google Shape;160;p5"/>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5"/>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5"/>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5"/>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5"/>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5"/>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5"/>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5"/>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5"/>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69" name="Google Shape;169;p5"/>
          <p:cNvSpPr txBox="1"/>
          <p:nvPr/>
        </p:nvSpPr>
        <p:spPr>
          <a:xfrm rot="5400000">
            <a:off x="-679350" y="52079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70" name="Shape 170"/>
        <p:cNvGrpSpPr/>
        <p:nvPr/>
      </p:nvGrpSpPr>
      <p:grpSpPr>
        <a:xfrm>
          <a:off x="0" y="0"/>
          <a:ext cx="0" cy="0"/>
          <a:chOff x="0" y="0"/>
          <a:chExt cx="0" cy="0"/>
        </a:xfrm>
      </p:grpSpPr>
      <p:sp>
        <p:nvSpPr>
          <p:cNvPr id="171" name="Google Shape;171;p6"/>
          <p:cNvSpPr/>
          <p:nvPr/>
        </p:nvSpPr>
        <p:spPr>
          <a:xfrm>
            <a:off x="-34499" y="4930767"/>
            <a:ext cx="7406014" cy="1926531"/>
          </a:xfrm>
          <a:custGeom>
            <a:rect b="b" l="l" r="r" t="t"/>
            <a:pathLst>
              <a:path extrusionOk="0" h="1926531" w="7406014">
                <a:moveTo>
                  <a:pt x="3019562" y="84"/>
                </a:moveTo>
                <a:cubicBezTo>
                  <a:pt x="3182107" y="2389"/>
                  <a:pt x="3341679" y="54165"/>
                  <a:pt x="3499348" y="105633"/>
                </a:cubicBezTo>
                <a:lnTo>
                  <a:pt x="4772121" y="521526"/>
                </a:lnTo>
                <a:cubicBezTo>
                  <a:pt x="5032883" y="606641"/>
                  <a:pt x="5294119" y="692062"/>
                  <a:pt x="5546914" y="810670"/>
                </a:cubicBezTo>
                <a:cubicBezTo>
                  <a:pt x="5796737" y="927741"/>
                  <a:pt x="6036808" y="1076768"/>
                  <a:pt x="6276405" y="1225488"/>
                </a:cubicBezTo>
                <a:lnTo>
                  <a:pt x="7406014" y="1926531"/>
                </a:lnTo>
                <a:lnTo>
                  <a:pt x="0" y="1925775"/>
                </a:lnTo>
                <a:lnTo>
                  <a:pt x="0" y="951926"/>
                </a:lnTo>
                <a:lnTo>
                  <a:pt x="48174" y="896302"/>
                </a:lnTo>
                <a:cubicBezTo>
                  <a:pt x="336759" y="590361"/>
                  <a:pt x="751180" y="484529"/>
                  <a:pt x="1131925" y="404763"/>
                </a:cubicBezTo>
                <a:lnTo>
                  <a:pt x="1901011" y="243906"/>
                </a:lnTo>
                <a:cubicBezTo>
                  <a:pt x="2086980" y="205035"/>
                  <a:pt x="2271998" y="166166"/>
                  <a:pt x="2455590" y="114850"/>
                </a:cubicBezTo>
                <a:cubicBezTo>
                  <a:pt x="2642035" y="62615"/>
                  <a:pt x="2828717" y="-2681"/>
                  <a:pt x="3019562"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2" name="Google Shape;172;p6"/>
          <p:cNvSpPr txBox="1"/>
          <p:nvPr>
            <p:ph idx="1" type="subTitle"/>
          </p:nvPr>
        </p:nvSpPr>
        <p:spPr>
          <a:xfrm>
            <a:off x="768176" y="1566975"/>
            <a:ext cx="70461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73" name="Google Shape;173;p6"/>
          <p:cNvSpPr txBox="1"/>
          <p:nvPr>
            <p:ph type="title"/>
          </p:nvPr>
        </p:nvSpPr>
        <p:spPr>
          <a:xfrm>
            <a:off x="720400" y="593375"/>
            <a:ext cx="70938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4" name="Google Shape;174;p6"/>
          <p:cNvSpPr txBox="1"/>
          <p:nvPr>
            <p:ph idx="2" type="body"/>
          </p:nvPr>
        </p:nvSpPr>
        <p:spPr>
          <a:xfrm>
            <a:off x="768178" y="2227150"/>
            <a:ext cx="70461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75" name="Google Shape;175;p6"/>
          <p:cNvSpPr/>
          <p:nvPr/>
        </p:nvSpPr>
        <p:spPr>
          <a:xfrm flipH="1" rot="4059997">
            <a:off x="7286238" y="559716"/>
            <a:ext cx="6015092" cy="5039175"/>
          </a:xfrm>
          <a:custGeom>
            <a:rect b="b" l="l" r="r" t="t"/>
            <a:pathLst>
              <a:path extrusionOk="0" h="5039112" w="6015017">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6" name="Google Shape;176;p6"/>
          <p:cNvSpPr/>
          <p:nvPr/>
        </p:nvSpPr>
        <p:spPr>
          <a:xfrm>
            <a:off x="10349794" y="32604"/>
            <a:ext cx="1842207" cy="5963893"/>
          </a:xfrm>
          <a:custGeom>
            <a:rect b="b" l="l" r="r" t="t"/>
            <a:pathLst>
              <a:path extrusionOk="0" h="5963893" w="1842207">
                <a:moveTo>
                  <a:pt x="1842207" y="0"/>
                </a:moveTo>
                <a:lnTo>
                  <a:pt x="1842207" y="5963893"/>
                </a:lnTo>
                <a:lnTo>
                  <a:pt x="1825049" y="5953705"/>
                </a:lnTo>
                <a:cubicBezTo>
                  <a:pt x="1571649" y="5800661"/>
                  <a:pt x="844125" y="5331683"/>
                  <a:pt x="475136" y="5004346"/>
                </a:cubicBezTo>
                <a:cubicBezTo>
                  <a:pt x="322883" y="4869251"/>
                  <a:pt x="171940" y="4724538"/>
                  <a:pt x="84828" y="4540588"/>
                </a:cubicBezTo>
                <a:cubicBezTo>
                  <a:pt x="-79121" y="4194765"/>
                  <a:pt x="15642" y="3778443"/>
                  <a:pt x="190193" y="3437866"/>
                </a:cubicBezTo>
                <a:cubicBezTo>
                  <a:pt x="364745" y="3097289"/>
                  <a:pt x="613510" y="2798137"/>
                  <a:pt x="778989" y="2453079"/>
                </a:cubicBezTo>
                <a:cubicBezTo>
                  <a:pt x="976602" y="2040911"/>
                  <a:pt x="1047100" y="1581525"/>
                  <a:pt x="1170609" y="1141487"/>
                </a:cubicBezTo>
                <a:cubicBezTo>
                  <a:pt x="1278678" y="756452"/>
                  <a:pt x="1441644" y="366229"/>
                  <a:pt x="1728480" y="946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6"/>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6"/>
          <p:cNvSpPr/>
          <p:nvPr/>
        </p:nvSpPr>
        <p:spPr>
          <a:xfrm>
            <a:off x="10792787" y="4534050"/>
            <a:ext cx="1399205" cy="2390973"/>
          </a:xfrm>
          <a:custGeom>
            <a:rect b="b" l="l" r="r" t="t"/>
            <a:pathLst>
              <a:path extrusionOk="0" h="2490597" w="1690882">
                <a:moveTo>
                  <a:pt x="1690697" y="-412"/>
                </a:moveTo>
                <a:cubicBezTo>
                  <a:pt x="1231116" y="78074"/>
                  <a:pt x="871071" y="425260"/>
                  <a:pt x="542173" y="755682"/>
                </a:cubicBezTo>
                <a:cubicBezTo>
                  <a:pt x="369770" y="928942"/>
                  <a:pt x="193653" y="1107631"/>
                  <a:pt x="95641" y="1331468"/>
                </a:cubicBezTo>
                <a:cubicBezTo>
                  <a:pt x="-61807" y="1690942"/>
                  <a:pt x="6297" y="2104232"/>
                  <a:pt x="77258" y="2490185"/>
                </a:cubicBezTo>
                <a:lnTo>
                  <a:pt x="1690697" y="2490185"/>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6"/>
          <p:cNvSpPr/>
          <p:nvPr/>
        </p:nvSpPr>
        <p:spPr>
          <a:xfrm rot="614520">
            <a:off x="-80530" y="6036401"/>
            <a:ext cx="1790009" cy="667442"/>
          </a:xfrm>
          <a:custGeom>
            <a:rect b="b" l="l" r="r" t="t"/>
            <a:pathLst>
              <a:path extrusionOk="0" h="667442" w="1790009">
                <a:moveTo>
                  <a:pt x="234441" y="15408"/>
                </a:moveTo>
                <a:cubicBezTo>
                  <a:pt x="316691" y="-5892"/>
                  <a:pt x="404088" y="-5893"/>
                  <a:pt x="485443" y="20323"/>
                </a:cubicBezTo>
                <a:cubicBezTo>
                  <a:pt x="516172" y="30942"/>
                  <a:pt x="546326" y="43152"/>
                  <a:pt x="575780" y="56908"/>
                </a:cubicBezTo>
                <a:cubicBezTo>
                  <a:pt x="626192" y="79435"/>
                  <a:pt x="673730" y="100718"/>
                  <a:pt x="725229" y="105690"/>
                </a:cubicBezTo>
                <a:cubicBezTo>
                  <a:pt x="774631" y="110582"/>
                  <a:pt x="823799" y="100019"/>
                  <a:pt x="875764" y="88834"/>
                </a:cubicBezTo>
                <a:cubicBezTo>
                  <a:pt x="927730" y="77648"/>
                  <a:pt x="983734" y="65531"/>
                  <a:pt x="1039661" y="71434"/>
                </a:cubicBezTo>
                <a:cubicBezTo>
                  <a:pt x="1098539" y="77493"/>
                  <a:pt x="1153922" y="103048"/>
                  <a:pt x="1202780" y="125807"/>
                </a:cubicBezTo>
                <a:lnTo>
                  <a:pt x="1396348" y="215057"/>
                </a:lnTo>
                <a:cubicBezTo>
                  <a:pt x="1431302" y="231213"/>
                  <a:pt x="1470840" y="249389"/>
                  <a:pt x="1499735" y="281625"/>
                </a:cubicBezTo>
                <a:cubicBezTo>
                  <a:pt x="1527077" y="312074"/>
                  <a:pt x="1540592" y="349902"/>
                  <a:pt x="1553642" y="386410"/>
                </a:cubicBezTo>
                <a:cubicBezTo>
                  <a:pt x="1558147" y="398994"/>
                  <a:pt x="1562808" y="412043"/>
                  <a:pt x="1567857" y="424160"/>
                </a:cubicBezTo>
                <a:cubicBezTo>
                  <a:pt x="1609041" y="521504"/>
                  <a:pt x="1689886" y="596593"/>
                  <a:pt x="1790009" y="630468"/>
                </a:cubicBezTo>
                <a:lnTo>
                  <a:pt x="1777348" y="667442"/>
                </a:lnTo>
                <a:cubicBezTo>
                  <a:pt x="1666629" y="629970"/>
                  <a:pt x="1577224" y="546950"/>
                  <a:pt x="1531659" y="439307"/>
                </a:cubicBezTo>
                <a:cubicBezTo>
                  <a:pt x="1526145" y="426180"/>
                  <a:pt x="1521329" y="412665"/>
                  <a:pt x="1516668" y="399614"/>
                </a:cubicBezTo>
                <a:cubicBezTo>
                  <a:pt x="1504395" y="365126"/>
                  <a:pt x="1492744" y="332503"/>
                  <a:pt x="1470451" y="307724"/>
                </a:cubicBezTo>
                <a:cubicBezTo>
                  <a:pt x="1447148" y="281469"/>
                  <a:pt x="1412738" y="265701"/>
                  <a:pt x="1379725" y="250477"/>
                </a:cubicBezTo>
                <a:lnTo>
                  <a:pt x="1186157" y="161227"/>
                </a:lnTo>
                <a:cubicBezTo>
                  <a:pt x="1137843" y="138934"/>
                  <a:pt x="1087820" y="115864"/>
                  <a:pt x="1035389" y="110427"/>
                </a:cubicBezTo>
                <a:cubicBezTo>
                  <a:pt x="985521" y="105301"/>
                  <a:pt x="936041" y="115942"/>
                  <a:pt x="883610" y="127205"/>
                </a:cubicBezTo>
                <a:cubicBezTo>
                  <a:pt x="831179" y="138468"/>
                  <a:pt x="776573" y="150508"/>
                  <a:pt x="721112" y="144760"/>
                </a:cubicBezTo>
                <a:cubicBezTo>
                  <a:pt x="663321" y="139089"/>
                  <a:pt x="610657" y="115554"/>
                  <a:pt x="559624" y="92795"/>
                </a:cubicBezTo>
                <a:cubicBezTo>
                  <a:pt x="531406" y="79605"/>
                  <a:pt x="502525" y="67884"/>
                  <a:pt x="473093" y="57685"/>
                </a:cubicBezTo>
                <a:cubicBezTo>
                  <a:pt x="324305" y="9216"/>
                  <a:pt x="153190" y="57525"/>
                  <a:pt x="41868" y="165585"/>
                </a:cubicBezTo>
                <a:lnTo>
                  <a:pt x="8877" y="204177"/>
                </a:lnTo>
                <a:lnTo>
                  <a:pt x="0" y="155048"/>
                </a:lnTo>
                <a:lnTo>
                  <a:pt x="14316" y="138294"/>
                </a:lnTo>
                <a:cubicBezTo>
                  <a:pt x="75087" y="79308"/>
                  <a:pt x="152191" y="36708"/>
                  <a:pt x="234441"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6"/>
          <p:cNvSpPr/>
          <p:nvPr/>
        </p:nvSpPr>
        <p:spPr>
          <a:xfrm rot="5400000">
            <a:off x="295024" y="5509133"/>
            <a:ext cx="1019344" cy="1678391"/>
          </a:xfrm>
          <a:custGeom>
            <a:rect b="b" l="l" r="r" t="t"/>
            <a:pathLst>
              <a:path extrusionOk="0" h="1678391" w="1019344">
                <a:moveTo>
                  <a:pt x="2200" y="1481531"/>
                </a:moveTo>
                <a:cubicBezTo>
                  <a:pt x="-4195" y="1365612"/>
                  <a:pt x="2423" y="1244395"/>
                  <a:pt x="34484" y="1127254"/>
                </a:cubicBezTo>
                <a:cubicBezTo>
                  <a:pt x="48612" y="1075552"/>
                  <a:pt x="67554" y="1024938"/>
                  <a:pt x="85874" y="976033"/>
                </a:cubicBezTo>
                <a:cubicBezTo>
                  <a:pt x="104194" y="927126"/>
                  <a:pt x="123834" y="874494"/>
                  <a:pt x="137653" y="822560"/>
                </a:cubicBezTo>
                <a:cubicBezTo>
                  <a:pt x="143552" y="800281"/>
                  <a:pt x="148675" y="777070"/>
                  <a:pt x="153721" y="754635"/>
                </a:cubicBezTo>
                <a:cubicBezTo>
                  <a:pt x="165909" y="699286"/>
                  <a:pt x="178641" y="642073"/>
                  <a:pt x="204568" y="589597"/>
                </a:cubicBezTo>
                <a:cubicBezTo>
                  <a:pt x="269932" y="457628"/>
                  <a:pt x="401280" y="383802"/>
                  <a:pt x="528280" y="312539"/>
                </a:cubicBezTo>
                <a:cubicBezTo>
                  <a:pt x="572218" y="287854"/>
                  <a:pt x="617709" y="262313"/>
                  <a:pt x="659239" y="234911"/>
                </a:cubicBezTo>
                <a:cubicBezTo>
                  <a:pt x="698054" y="209216"/>
                  <a:pt x="736170" y="179950"/>
                  <a:pt x="772966" y="151615"/>
                </a:cubicBezTo>
                <a:cubicBezTo>
                  <a:pt x="841357" y="98905"/>
                  <a:pt x="912154" y="44488"/>
                  <a:pt x="993432" y="9011"/>
                </a:cubicBezTo>
                <a:lnTo>
                  <a:pt x="1019344" y="0"/>
                </a:lnTo>
                <a:lnTo>
                  <a:pt x="1019344" y="41932"/>
                </a:lnTo>
                <a:lnTo>
                  <a:pt x="1009191" y="44642"/>
                </a:lnTo>
                <a:cubicBezTo>
                  <a:pt x="932260" y="78178"/>
                  <a:pt x="863403" y="131199"/>
                  <a:pt x="796876" y="182434"/>
                </a:cubicBezTo>
                <a:cubicBezTo>
                  <a:pt x="759537" y="211157"/>
                  <a:pt x="720954" y="240888"/>
                  <a:pt x="680433" y="267359"/>
                </a:cubicBezTo>
                <a:cubicBezTo>
                  <a:pt x="637814" y="295539"/>
                  <a:pt x="591703" y="321699"/>
                  <a:pt x="547066" y="346386"/>
                </a:cubicBezTo>
                <a:cubicBezTo>
                  <a:pt x="419678" y="417960"/>
                  <a:pt x="299275" y="485496"/>
                  <a:pt x="239191" y="606830"/>
                </a:cubicBezTo>
                <a:cubicBezTo>
                  <a:pt x="215359" y="655115"/>
                  <a:pt x="203714" y="707748"/>
                  <a:pt x="191449" y="763019"/>
                </a:cubicBezTo>
                <a:cubicBezTo>
                  <a:pt x="186403" y="785842"/>
                  <a:pt x="181125" y="809597"/>
                  <a:pt x="174992" y="832885"/>
                </a:cubicBezTo>
                <a:cubicBezTo>
                  <a:pt x="160708" y="886604"/>
                  <a:pt x="141068" y="939159"/>
                  <a:pt x="122049" y="989928"/>
                </a:cubicBezTo>
                <a:cubicBezTo>
                  <a:pt x="104040" y="1038057"/>
                  <a:pt x="85409" y="1087818"/>
                  <a:pt x="71745" y="1137422"/>
                </a:cubicBezTo>
                <a:cubicBezTo>
                  <a:pt x="25168" y="1307371"/>
                  <a:pt x="34396" y="1487364"/>
                  <a:pt x="58395" y="1645894"/>
                </a:cubicBezTo>
                <a:lnTo>
                  <a:pt x="64323" y="1678391"/>
                </a:lnTo>
                <a:lnTo>
                  <a:pt x="25119" y="1678391"/>
                </a:lnTo>
                <a:lnTo>
                  <a:pt x="19998" y="1650265"/>
                </a:lnTo>
                <a:cubicBezTo>
                  <a:pt x="11848" y="1596126"/>
                  <a:pt x="5397" y="1539491"/>
                  <a:pt x="2200" y="1481531"/>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1" name="Google Shape;181;p6"/>
          <p:cNvGrpSpPr/>
          <p:nvPr/>
        </p:nvGrpSpPr>
        <p:grpSpPr>
          <a:xfrm rot="7290842">
            <a:off x="-46902" y="273454"/>
            <a:ext cx="690252" cy="580131"/>
            <a:chOff x="3920565" y="-927555"/>
            <a:chExt cx="690262" cy="580139"/>
          </a:xfrm>
        </p:grpSpPr>
        <p:sp>
          <p:nvSpPr>
            <p:cNvPr id="182" name="Google Shape;182;p6"/>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6"/>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6"/>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6"/>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6"/>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7" name="Google Shape;187;p6"/>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6"/>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6"/>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0" name="Google Shape;190;p6"/>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1" name="Google Shape;191;p6"/>
          <p:cNvGrpSpPr/>
          <p:nvPr/>
        </p:nvGrpSpPr>
        <p:grpSpPr>
          <a:xfrm rot="7290842">
            <a:off x="376173" y="339154"/>
            <a:ext cx="690252" cy="580131"/>
            <a:chOff x="3920565" y="-927555"/>
            <a:chExt cx="690262" cy="580139"/>
          </a:xfrm>
        </p:grpSpPr>
        <p:sp>
          <p:nvSpPr>
            <p:cNvPr id="192" name="Google Shape;192;p6"/>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6"/>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6"/>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6"/>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6"/>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6"/>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6"/>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6"/>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6"/>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01" name="Google Shape;201;p6"/>
          <p:cNvSpPr txBox="1"/>
          <p:nvPr/>
        </p:nvSpPr>
        <p:spPr>
          <a:xfrm rot="5400000">
            <a:off x="-679350" y="52079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02" name="Shape 202"/>
        <p:cNvGrpSpPr/>
        <p:nvPr/>
      </p:nvGrpSpPr>
      <p:grpSpPr>
        <a:xfrm>
          <a:off x="0" y="0"/>
          <a:ext cx="0" cy="0"/>
          <a:chOff x="0" y="0"/>
          <a:chExt cx="0" cy="0"/>
        </a:xfrm>
      </p:grpSpPr>
      <p:sp>
        <p:nvSpPr>
          <p:cNvPr id="203" name="Google Shape;203;p7"/>
          <p:cNvSpPr/>
          <p:nvPr/>
        </p:nvSpPr>
        <p:spPr>
          <a:xfrm flipH="1">
            <a:off x="-34499" y="18467"/>
            <a:ext cx="1879222" cy="5999845"/>
          </a:xfrm>
          <a:custGeom>
            <a:rect b="b" l="l" r="r" t="t"/>
            <a:pathLst>
              <a:path extrusionOk="0" h="5999845" w="1879222">
                <a:moveTo>
                  <a:pt x="1859194" y="0"/>
                </a:moveTo>
                <a:cubicBezTo>
                  <a:pt x="1489325" y="268768"/>
                  <a:pt x="1294116" y="715584"/>
                  <a:pt x="1170608" y="1155624"/>
                </a:cubicBezTo>
                <a:cubicBezTo>
                  <a:pt x="1047100" y="1595662"/>
                  <a:pt x="976602" y="2055048"/>
                  <a:pt x="778989" y="2467216"/>
                </a:cubicBezTo>
                <a:cubicBezTo>
                  <a:pt x="613510" y="2812274"/>
                  <a:pt x="364744" y="3111426"/>
                  <a:pt x="190192" y="3452003"/>
                </a:cubicBezTo>
                <a:cubicBezTo>
                  <a:pt x="15642" y="3792580"/>
                  <a:pt x="-79122" y="4208902"/>
                  <a:pt x="84828" y="4554725"/>
                </a:cubicBezTo>
                <a:cubicBezTo>
                  <a:pt x="171940" y="4738675"/>
                  <a:pt x="322883" y="4883388"/>
                  <a:pt x="475136" y="5018483"/>
                </a:cubicBezTo>
                <a:cubicBezTo>
                  <a:pt x="872508" y="5371000"/>
                  <a:pt x="1685697" y="5887786"/>
                  <a:pt x="1874731" y="5997343"/>
                </a:cubicBezTo>
                <a:lnTo>
                  <a:pt x="1879222" y="5999845"/>
                </a:lnTo>
                <a:lnTo>
                  <a:pt x="1879222" y="179338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7"/>
          <p:cNvSpPr/>
          <p:nvPr/>
        </p:nvSpPr>
        <p:spPr>
          <a:xfrm flipH="1">
            <a:off x="-4410" y="4533654"/>
            <a:ext cx="1399205" cy="2324346"/>
          </a:xfrm>
          <a:custGeom>
            <a:rect b="b" l="l" r="r" t="t"/>
            <a:pathLst>
              <a:path extrusionOk="0" h="2324346" w="1399205">
                <a:moveTo>
                  <a:pt x="1399205" y="0"/>
                </a:moveTo>
                <a:cubicBezTo>
                  <a:pt x="1018901" y="75347"/>
                  <a:pt x="720964" y="408646"/>
                  <a:pt x="448801" y="725851"/>
                </a:cubicBezTo>
                <a:cubicBezTo>
                  <a:pt x="306138" y="892180"/>
                  <a:pt x="160401" y="1063722"/>
                  <a:pt x="79296" y="1278605"/>
                </a:cubicBezTo>
                <a:cubicBezTo>
                  <a:pt x="-18420" y="1537426"/>
                  <a:pt x="-11149" y="1825308"/>
                  <a:pt x="23366" y="2109384"/>
                </a:cubicBezTo>
                <a:lnTo>
                  <a:pt x="54450" y="2324346"/>
                </a:lnTo>
                <a:lnTo>
                  <a:pt x="1399205" y="2324346"/>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7"/>
          <p:cNvSpPr/>
          <p:nvPr/>
        </p:nvSpPr>
        <p:spPr>
          <a:xfrm flipH="1">
            <a:off x="4851355" y="4930962"/>
            <a:ext cx="7340645" cy="1926531"/>
          </a:xfrm>
          <a:custGeom>
            <a:rect b="b" l="l" r="r" t="t"/>
            <a:pathLst>
              <a:path extrusionOk="0" h="1926531" w="7340645">
                <a:moveTo>
                  <a:pt x="2954192" y="84"/>
                </a:moveTo>
                <a:cubicBezTo>
                  <a:pt x="2763348" y="-2681"/>
                  <a:pt x="2576666" y="62615"/>
                  <a:pt x="2390220" y="114850"/>
                </a:cubicBezTo>
                <a:cubicBezTo>
                  <a:pt x="2206629" y="166166"/>
                  <a:pt x="2021611" y="205035"/>
                  <a:pt x="1835642" y="243906"/>
                </a:cubicBezTo>
                <a:lnTo>
                  <a:pt x="1066556" y="404763"/>
                </a:lnTo>
                <a:cubicBezTo>
                  <a:pt x="715099" y="478393"/>
                  <a:pt x="334947" y="574233"/>
                  <a:pt x="51562" y="829173"/>
                </a:cubicBezTo>
                <a:lnTo>
                  <a:pt x="0" y="879514"/>
                </a:lnTo>
                <a:lnTo>
                  <a:pt x="0" y="1925781"/>
                </a:lnTo>
                <a:lnTo>
                  <a:pt x="7340645" y="1926531"/>
                </a:lnTo>
                <a:lnTo>
                  <a:pt x="6211036" y="1225488"/>
                </a:lnTo>
                <a:cubicBezTo>
                  <a:pt x="5971439" y="1076768"/>
                  <a:pt x="5731368" y="927741"/>
                  <a:pt x="5481545" y="810670"/>
                </a:cubicBezTo>
                <a:cubicBezTo>
                  <a:pt x="5228750" y="692062"/>
                  <a:pt x="4967514" y="606641"/>
                  <a:pt x="4706752" y="521526"/>
                </a:cubicBezTo>
                <a:lnTo>
                  <a:pt x="3433979" y="105633"/>
                </a:lnTo>
                <a:cubicBezTo>
                  <a:pt x="3276310" y="54165"/>
                  <a:pt x="3116738" y="2389"/>
                  <a:pt x="2954192"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7"/>
          <p:cNvSpPr/>
          <p:nvPr/>
        </p:nvSpPr>
        <p:spPr>
          <a:xfrm flipH="1" rot="-685504">
            <a:off x="-25048" y="-133207"/>
            <a:ext cx="6162686" cy="782416"/>
          </a:xfrm>
          <a:custGeom>
            <a:rect b="b" l="l" r="r" t="t"/>
            <a:pathLst>
              <a:path extrusionOk="0" h="782416" w="6162686">
                <a:moveTo>
                  <a:pt x="377472" y="675745"/>
                </a:moveTo>
                <a:lnTo>
                  <a:pt x="292371" y="692943"/>
                </a:lnTo>
                <a:lnTo>
                  <a:pt x="279234" y="701886"/>
                </a:lnTo>
                <a:cubicBezTo>
                  <a:pt x="235797" y="727161"/>
                  <a:pt x="182162" y="745079"/>
                  <a:pt x="130026" y="747554"/>
                </a:cubicBezTo>
                <a:lnTo>
                  <a:pt x="61792" y="739540"/>
                </a:lnTo>
                <a:lnTo>
                  <a:pt x="0" y="752028"/>
                </a:lnTo>
                <a:lnTo>
                  <a:pt x="36091" y="769160"/>
                </a:lnTo>
                <a:cubicBezTo>
                  <a:pt x="61923" y="778320"/>
                  <a:pt x="89586" y="782416"/>
                  <a:pt x="117685" y="782416"/>
                </a:cubicBezTo>
                <a:cubicBezTo>
                  <a:pt x="180648" y="781133"/>
                  <a:pt x="242227" y="763702"/>
                  <a:pt x="296525" y="731797"/>
                </a:cubicBezTo>
                <a:cubicBezTo>
                  <a:pt x="321835" y="717085"/>
                  <a:pt x="345785" y="700334"/>
                  <a:pt x="368864" y="682712"/>
                </a:cubicBezTo>
                <a:close/>
                <a:moveTo>
                  <a:pt x="1209186" y="507663"/>
                </a:moveTo>
                <a:lnTo>
                  <a:pt x="1116853" y="526323"/>
                </a:lnTo>
                <a:lnTo>
                  <a:pt x="1152806" y="526010"/>
                </a:lnTo>
                <a:cubicBezTo>
                  <a:pt x="1167119" y="523855"/>
                  <a:pt x="1181116" y="519899"/>
                  <a:pt x="1194773" y="514818"/>
                </a:cubicBezTo>
                <a:close/>
                <a:moveTo>
                  <a:pt x="2154574" y="316609"/>
                </a:moveTo>
                <a:lnTo>
                  <a:pt x="2065289" y="334652"/>
                </a:lnTo>
                <a:lnTo>
                  <a:pt x="2157236" y="352432"/>
                </a:lnTo>
                <a:cubicBezTo>
                  <a:pt x="2170951" y="355918"/>
                  <a:pt x="2184776" y="359521"/>
                  <a:pt x="2198721" y="363238"/>
                </a:cubicBezTo>
                <a:cubicBezTo>
                  <a:pt x="2235800" y="373881"/>
                  <a:pt x="2273499" y="382238"/>
                  <a:pt x="2311603" y="388269"/>
                </a:cubicBezTo>
                <a:cubicBezTo>
                  <a:pt x="2423579" y="403748"/>
                  <a:pt x="2538763" y="378578"/>
                  <a:pt x="2640419" y="356406"/>
                </a:cubicBezTo>
                <a:lnTo>
                  <a:pt x="2935908" y="291981"/>
                </a:lnTo>
                <a:cubicBezTo>
                  <a:pt x="3172131" y="240455"/>
                  <a:pt x="3466085" y="176379"/>
                  <a:pt x="3723365" y="266323"/>
                </a:cubicBezTo>
                <a:cubicBezTo>
                  <a:pt x="3805499" y="295049"/>
                  <a:pt x="3885193" y="339811"/>
                  <a:pt x="3962307" y="383040"/>
                </a:cubicBezTo>
                <a:cubicBezTo>
                  <a:pt x="4095339" y="457783"/>
                  <a:pt x="4232834" y="535107"/>
                  <a:pt x="4388177" y="532596"/>
                </a:cubicBezTo>
                <a:cubicBezTo>
                  <a:pt x="4548891" y="530296"/>
                  <a:pt x="4689662" y="442863"/>
                  <a:pt x="4825762" y="358288"/>
                </a:cubicBezTo>
                <a:cubicBezTo>
                  <a:pt x="4965070" y="271831"/>
                  <a:pt x="5096638" y="190115"/>
                  <a:pt x="5248984" y="189418"/>
                </a:cubicBezTo>
                <a:cubicBezTo>
                  <a:pt x="5273526" y="189348"/>
                  <a:pt x="5298975" y="191370"/>
                  <a:pt x="5323797" y="193322"/>
                </a:cubicBezTo>
                <a:cubicBezTo>
                  <a:pt x="5388221" y="198482"/>
                  <a:pt x="5454807" y="203781"/>
                  <a:pt x="5514700" y="174079"/>
                </a:cubicBezTo>
                <a:cubicBezTo>
                  <a:pt x="5537744" y="161715"/>
                  <a:pt x="5559351" y="146843"/>
                  <a:pt x="5579125" y="129735"/>
                </a:cubicBezTo>
                <a:cubicBezTo>
                  <a:pt x="5596346" y="114803"/>
                  <a:pt x="5615032" y="101651"/>
                  <a:pt x="5634903" y="90480"/>
                </a:cubicBezTo>
                <a:cubicBezTo>
                  <a:pt x="5694726" y="59871"/>
                  <a:pt x="5763752" y="68517"/>
                  <a:pt x="5836892" y="78070"/>
                </a:cubicBezTo>
                <a:cubicBezTo>
                  <a:pt x="5862760" y="81346"/>
                  <a:pt x="5889394" y="84833"/>
                  <a:pt x="5915540" y="86297"/>
                </a:cubicBezTo>
                <a:cubicBezTo>
                  <a:pt x="5992018" y="90768"/>
                  <a:pt x="6068457" y="76551"/>
                  <a:pt x="6138742" y="47282"/>
                </a:cubicBezTo>
                <a:lnTo>
                  <a:pt x="6162686" y="35258"/>
                </a:lnTo>
                <a:lnTo>
                  <a:pt x="6155561" y="0"/>
                </a:lnTo>
                <a:lnTo>
                  <a:pt x="6125549" y="15058"/>
                </a:lnTo>
                <a:cubicBezTo>
                  <a:pt x="6059983" y="42341"/>
                  <a:pt x="5988662" y="55610"/>
                  <a:pt x="5917283" y="51505"/>
                </a:cubicBezTo>
                <a:cubicBezTo>
                  <a:pt x="5892392" y="50459"/>
                  <a:pt x="5866315" y="46694"/>
                  <a:pt x="5841076" y="43487"/>
                </a:cubicBezTo>
                <a:cubicBezTo>
                  <a:pt x="5765913" y="33795"/>
                  <a:pt x="5688172" y="23755"/>
                  <a:pt x="5619006" y="59313"/>
                </a:cubicBezTo>
                <a:cubicBezTo>
                  <a:pt x="5596980" y="71536"/>
                  <a:pt x="5576259" y="85974"/>
                  <a:pt x="5557162" y="102403"/>
                </a:cubicBezTo>
                <a:cubicBezTo>
                  <a:pt x="5539340" y="117895"/>
                  <a:pt x="5519887" y="131407"/>
                  <a:pt x="5499152" y="142703"/>
                </a:cubicBezTo>
                <a:cubicBezTo>
                  <a:pt x="5447835" y="168082"/>
                  <a:pt x="5389128" y="163411"/>
                  <a:pt x="5326376" y="158391"/>
                </a:cubicBezTo>
                <a:cubicBezTo>
                  <a:pt x="5300928" y="156369"/>
                  <a:pt x="5274642" y="154416"/>
                  <a:pt x="5248705" y="154416"/>
                </a:cubicBezTo>
                <a:cubicBezTo>
                  <a:pt x="5086110" y="155254"/>
                  <a:pt x="4944501" y="243454"/>
                  <a:pt x="4807216" y="328726"/>
                </a:cubicBezTo>
                <a:cubicBezTo>
                  <a:pt x="4675159" y="410720"/>
                  <a:pt x="4538572" y="495574"/>
                  <a:pt x="4387481" y="497874"/>
                </a:cubicBezTo>
                <a:cubicBezTo>
                  <a:pt x="4241828" y="500175"/>
                  <a:pt x="4114164" y="428570"/>
                  <a:pt x="3979180" y="352780"/>
                </a:cubicBezTo>
                <a:cubicBezTo>
                  <a:pt x="3900811" y="308784"/>
                  <a:pt x="3819792" y="263325"/>
                  <a:pt x="3734729" y="233553"/>
                </a:cubicBezTo>
                <a:cubicBezTo>
                  <a:pt x="3468177" y="140333"/>
                  <a:pt x="3168853" y="205594"/>
                  <a:pt x="2928308" y="258095"/>
                </a:cubicBezTo>
                <a:lnTo>
                  <a:pt x="2632819" y="322520"/>
                </a:lnTo>
                <a:cubicBezTo>
                  <a:pt x="2529211" y="345110"/>
                  <a:pt x="2422115" y="368468"/>
                  <a:pt x="2316205" y="353896"/>
                </a:cubicBezTo>
                <a:cubicBezTo>
                  <a:pt x="2279516" y="348027"/>
                  <a:pt x="2243219" y="339947"/>
                  <a:pt x="2207506" y="329702"/>
                </a:cubicBezTo>
                <a:cubicBezTo>
                  <a:pt x="2193562" y="325727"/>
                  <a:pt x="2179617" y="322241"/>
                  <a:pt x="2165672" y="318755"/>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7" name="Google Shape;207;p7"/>
          <p:cNvGrpSpPr/>
          <p:nvPr/>
        </p:nvGrpSpPr>
        <p:grpSpPr>
          <a:xfrm flipH="1" rot="-7290842">
            <a:off x="11551167" y="273454"/>
            <a:ext cx="690252" cy="580131"/>
            <a:chOff x="3920565" y="-927555"/>
            <a:chExt cx="690262" cy="580139"/>
          </a:xfrm>
        </p:grpSpPr>
        <p:sp>
          <p:nvSpPr>
            <p:cNvPr id="208" name="Google Shape;208;p7"/>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7"/>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0" name="Google Shape;210;p7"/>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7"/>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2" name="Google Shape;212;p7"/>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3" name="Google Shape;213;p7"/>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4" name="Google Shape;214;p7"/>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 name="Google Shape;215;p7"/>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7"/>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7" name="Google Shape;217;p7"/>
          <p:cNvGrpSpPr/>
          <p:nvPr/>
        </p:nvGrpSpPr>
        <p:grpSpPr>
          <a:xfrm flipH="1" rot="-7290842">
            <a:off x="11128092" y="339154"/>
            <a:ext cx="690252" cy="580131"/>
            <a:chOff x="3920565" y="-927555"/>
            <a:chExt cx="690262" cy="580139"/>
          </a:xfrm>
        </p:grpSpPr>
        <p:sp>
          <p:nvSpPr>
            <p:cNvPr id="218" name="Google Shape;218;p7"/>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9" name="Google Shape;219;p7"/>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0" name="Google Shape;220;p7"/>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7"/>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2" name="Google Shape;222;p7"/>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3" name="Google Shape;223;p7"/>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4" name="Google Shape;224;p7"/>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5" name="Google Shape;225;p7"/>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7"/>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27" name="Google Shape;227;p7"/>
          <p:cNvGrpSpPr/>
          <p:nvPr/>
        </p:nvGrpSpPr>
        <p:grpSpPr>
          <a:xfrm flipH="1" rot="-7290842">
            <a:off x="152636" y="6131563"/>
            <a:ext cx="690252" cy="580131"/>
            <a:chOff x="3920565" y="-927555"/>
            <a:chExt cx="690262" cy="580139"/>
          </a:xfrm>
        </p:grpSpPr>
        <p:sp>
          <p:nvSpPr>
            <p:cNvPr id="228" name="Google Shape;228;p7"/>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9" name="Google Shape;229;p7"/>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7"/>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1" name="Google Shape;231;p7"/>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2" name="Google Shape;232;p7"/>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3" name="Google Shape;233;p7"/>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7"/>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7"/>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6" name="Google Shape;236;p7"/>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37" name="Google Shape;237;p7"/>
          <p:cNvSpPr txBox="1"/>
          <p:nvPr>
            <p:ph idx="1" type="subTitle"/>
          </p:nvPr>
        </p:nvSpPr>
        <p:spPr>
          <a:xfrm>
            <a:off x="873360" y="1813775"/>
            <a:ext cx="49611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38" name="Google Shape;238;p7"/>
          <p:cNvSpPr txBox="1"/>
          <p:nvPr>
            <p:ph idx="2" type="subTitle"/>
          </p:nvPr>
        </p:nvSpPr>
        <p:spPr>
          <a:xfrm>
            <a:off x="6464155" y="1813775"/>
            <a:ext cx="49608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39" name="Google Shape;239;p7"/>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0" name="Google Shape;240;p7"/>
          <p:cNvSpPr txBox="1"/>
          <p:nvPr>
            <p:ph idx="3" type="body"/>
          </p:nvPr>
        </p:nvSpPr>
        <p:spPr>
          <a:xfrm>
            <a:off x="873350" y="2750800"/>
            <a:ext cx="49608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1" name="Google Shape;241;p7"/>
          <p:cNvSpPr txBox="1"/>
          <p:nvPr>
            <p:ph idx="4" type="body"/>
          </p:nvPr>
        </p:nvSpPr>
        <p:spPr>
          <a:xfrm>
            <a:off x="6464146" y="2739050"/>
            <a:ext cx="49611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2" name="Google Shape;242;p7"/>
          <p:cNvSpPr/>
          <p:nvPr/>
        </p:nvSpPr>
        <p:spPr>
          <a:xfrm flipH="1" rot="-5400000">
            <a:off x="9113030" y="3779030"/>
            <a:ext cx="1859948" cy="4297992"/>
          </a:xfrm>
          <a:custGeom>
            <a:rect b="b" l="l" r="r" t="t"/>
            <a:pathLst>
              <a:path extrusionOk="0" h="4297992" w="1859948">
                <a:moveTo>
                  <a:pt x="94" y="4143644"/>
                </a:moveTo>
                <a:cubicBezTo>
                  <a:pt x="-522" y="4190911"/>
                  <a:pt x="1857" y="4237933"/>
                  <a:pt x="7579" y="4284424"/>
                </a:cubicBezTo>
                <a:lnTo>
                  <a:pt x="10296" y="4297992"/>
                </a:lnTo>
                <a:lnTo>
                  <a:pt x="1859948" y="4297992"/>
                </a:lnTo>
                <a:lnTo>
                  <a:pt x="1859948" y="67435"/>
                </a:lnTo>
                <a:lnTo>
                  <a:pt x="1859195" y="0"/>
                </a:lnTo>
                <a:cubicBezTo>
                  <a:pt x="1489326" y="268768"/>
                  <a:pt x="1294117" y="715583"/>
                  <a:pt x="1170609" y="1155623"/>
                </a:cubicBezTo>
                <a:cubicBezTo>
                  <a:pt x="1047100" y="1595662"/>
                  <a:pt x="976602" y="2055048"/>
                  <a:pt x="778989" y="2467216"/>
                </a:cubicBezTo>
                <a:cubicBezTo>
                  <a:pt x="613510" y="2812274"/>
                  <a:pt x="364745" y="3111426"/>
                  <a:pt x="190193" y="3452003"/>
                </a:cubicBezTo>
                <a:cubicBezTo>
                  <a:pt x="81099" y="3664864"/>
                  <a:pt x="3172" y="3907312"/>
                  <a:pt x="94" y="41436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7"/>
          <p:cNvSpPr/>
          <p:nvPr/>
        </p:nvSpPr>
        <p:spPr>
          <a:xfrm flipH="1" rot="-5400000">
            <a:off x="11051215" y="5717214"/>
            <a:ext cx="879929" cy="1401642"/>
          </a:xfrm>
          <a:custGeom>
            <a:rect b="b" l="l" r="r" t="t"/>
            <a:pathLst>
              <a:path extrusionOk="0" h="1401642" w="879929">
                <a:moveTo>
                  <a:pt x="0" y="1401642"/>
                </a:moveTo>
                <a:lnTo>
                  <a:pt x="38626" y="1401642"/>
                </a:lnTo>
                <a:lnTo>
                  <a:pt x="39970" y="1237868"/>
                </a:lnTo>
                <a:cubicBezTo>
                  <a:pt x="44614" y="1180153"/>
                  <a:pt x="53939" y="1122388"/>
                  <a:pt x="69465" y="1065738"/>
                </a:cubicBezTo>
                <a:cubicBezTo>
                  <a:pt x="83129" y="1016133"/>
                  <a:pt x="101760" y="966373"/>
                  <a:pt x="119769" y="918243"/>
                </a:cubicBezTo>
                <a:cubicBezTo>
                  <a:pt x="138788" y="867474"/>
                  <a:pt x="158428" y="814920"/>
                  <a:pt x="172712" y="761200"/>
                </a:cubicBezTo>
                <a:cubicBezTo>
                  <a:pt x="178845" y="737912"/>
                  <a:pt x="184123" y="714157"/>
                  <a:pt x="189169" y="691335"/>
                </a:cubicBezTo>
                <a:cubicBezTo>
                  <a:pt x="201434" y="636063"/>
                  <a:pt x="213079" y="583430"/>
                  <a:pt x="236911" y="535146"/>
                </a:cubicBezTo>
                <a:cubicBezTo>
                  <a:pt x="296995" y="413812"/>
                  <a:pt x="417398" y="346275"/>
                  <a:pt x="544786" y="274701"/>
                </a:cubicBezTo>
                <a:cubicBezTo>
                  <a:pt x="589423" y="250014"/>
                  <a:pt x="635534" y="223854"/>
                  <a:pt x="678153" y="195674"/>
                </a:cubicBezTo>
                <a:cubicBezTo>
                  <a:pt x="718674" y="169203"/>
                  <a:pt x="757257" y="139472"/>
                  <a:pt x="794596" y="110749"/>
                </a:cubicBezTo>
                <a:lnTo>
                  <a:pt x="879929" y="47716"/>
                </a:lnTo>
                <a:lnTo>
                  <a:pt x="879929" y="0"/>
                </a:lnTo>
                <a:lnTo>
                  <a:pt x="876086" y="2166"/>
                </a:lnTo>
                <a:cubicBezTo>
                  <a:pt x="839678" y="26793"/>
                  <a:pt x="804881" y="53575"/>
                  <a:pt x="770686" y="79930"/>
                </a:cubicBezTo>
                <a:cubicBezTo>
                  <a:pt x="733890" y="108265"/>
                  <a:pt x="695774" y="137531"/>
                  <a:pt x="656959" y="163226"/>
                </a:cubicBezTo>
                <a:cubicBezTo>
                  <a:pt x="615429" y="190629"/>
                  <a:pt x="569938" y="216169"/>
                  <a:pt x="526000" y="240855"/>
                </a:cubicBezTo>
                <a:cubicBezTo>
                  <a:pt x="399000" y="312117"/>
                  <a:pt x="267652" y="385943"/>
                  <a:pt x="202288" y="517912"/>
                </a:cubicBezTo>
                <a:cubicBezTo>
                  <a:pt x="176361" y="570389"/>
                  <a:pt x="163629" y="627601"/>
                  <a:pt x="151441" y="682951"/>
                </a:cubicBezTo>
                <a:cubicBezTo>
                  <a:pt x="146395" y="705385"/>
                  <a:pt x="141272" y="728596"/>
                  <a:pt x="135373" y="750875"/>
                </a:cubicBezTo>
                <a:cubicBezTo>
                  <a:pt x="121554" y="802809"/>
                  <a:pt x="101914" y="855441"/>
                  <a:pt x="83594" y="904348"/>
                </a:cubicBezTo>
                <a:cubicBezTo>
                  <a:pt x="65274" y="953254"/>
                  <a:pt x="46332" y="1003868"/>
                  <a:pt x="32204" y="1055569"/>
                </a:cubicBezTo>
                <a:cubicBezTo>
                  <a:pt x="16174" y="1114140"/>
                  <a:pt x="6504" y="1173729"/>
                  <a:pt x="1641" y="1233166"/>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lt2"/>
        </a:solidFill>
      </p:bgPr>
    </p:bg>
    <p:spTree>
      <p:nvGrpSpPr>
        <p:cNvPr id="245" name="Shape 245"/>
        <p:cNvGrpSpPr/>
        <p:nvPr/>
      </p:nvGrpSpPr>
      <p:grpSpPr>
        <a:xfrm>
          <a:off x="0" y="0"/>
          <a:ext cx="0" cy="0"/>
          <a:chOff x="0" y="0"/>
          <a:chExt cx="0" cy="0"/>
        </a:xfrm>
      </p:grpSpPr>
      <p:sp>
        <p:nvSpPr>
          <p:cNvPr id="246" name="Google Shape;246;p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Clr>
                <a:schemeClr val="accent1"/>
              </a:buClr>
              <a:buSzPts val="5000"/>
              <a:buNone/>
              <a:defRPr sz="5000">
                <a:solidFill>
                  <a:schemeClr val="accent1"/>
                </a:solidFill>
              </a:defRPr>
            </a:lvl1pPr>
            <a:lvl2pPr lvl="1" algn="ctr">
              <a:lnSpc>
                <a:spcPct val="100000"/>
              </a:lnSpc>
              <a:spcBef>
                <a:spcPts val="0"/>
              </a:spcBef>
              <a:spcAft>
                <a:spcPts val="0"/>
              </a:spcAft>
              <a:buClr>
                <a:schemeClr val="accent1"/>
              </a:buClr>
              <a:buSzPts val="5000"/>
              <a:buNone/>
              <a:defRPr sz="5000">
                <a:solidFill>
                  <a:schemeClr val="accent1"/>
                </a:solidFill>
              </a:defRPr>
            </a:lvl2pPr>
            <a:lvl3pPr lvl="2" algn="ctr">
              <a:lnSpc>
                <a:spcPct val="100000"/>
              </a:lnSpc>
              <a:spcBef>
                <a:spcPts val="0"/>
              </a:spcBef>
              <a:spcAft>
                <a:spcPts val="0"/>
              </a:spcAft>
              <a:buClr>
                <a:schemeClr val="accent1"/>
              </a:buClr>
              <a:buSzPts val="5000"/>
              <a:buNone/>
              <a:defRPr sz="5000">
                <a:solidFill>
                  <a:schemeClr val="accent1"/>
                </a:solidFill>
              </a:defRPr>
            </a:lvl3pPr>
            <a:lvl4pPr lvl="3" algn="ctr">
              <a:lnSpc>
                <a:spcPct val="100000"/>
              </a:lnSpc>
              <a:spcBef>
                <a:spcPts val="0"/>
              </a:spcBef>
              <a:spcAft>
                <a:spcPts val="0"/>
              </a:spcAft>
              <a:buClr>
                <a:schemeClr val="accent1"/>
              </a:buClr>
              <a:buSzPts val="5000"/>
              <a:buNone/>
              <a:defRPr sz="5000">
                <a:solidFill>
                  <a:schemeClr val="accent1"/>
                </a:solidFill>
              </a:defRPr>
            </a:lvl4pPr>
            <a:lvl5pPr lvl="4" algn="ctr">
              <a:lnSpc>
                <a:spcPct val="100000"/>
              </a:lnSpc>
              <a:spcBef>
                <a:spcPts val="0"/>
              </a:spcBef>
              <a:spcAft>
                <a:spcPts val="0"/>
              </a:spcAft>
              <a:buClr>
                <a:schemeClr val="accent1"/>
              </a:buClr>
              <a:buSzPts val="5000"/>
              <a:buNone/>
              <a:defRPr sz="5000">
                <a:solidFill>
                  <a:schemeClr val="accent1"/>
                </a:solidFill>
              </a:defRPr>
            </a:lvl5pPr>
            <a:lvl6pPr lvl="5" algn="ctr">
              <a:lnSpc>
                <a:spcPct val="100000"/>
              </a:lnSpc>
              <a:spcBef>
                <a:spcPts val="0"/>
              </a:spcBef>
              <a:spcAft>
                <a:spcPts val="0"/>
              </a:spcAft>
              <a:buClr>
                <a:schemeClr val="accent1"/>
              </a:buClr>
              <a:buSzPts val="5000"/>
              <a:buNone/>
              <a:defRPr sz="5000">
                <a:solidFill>
                  <a:schemeClr val="accent1"/>
                </a:solidFill>
              </a:defRPr>
            </a:lvl6pPr>
            <a:lvl7pPr lvl="6" algn="ctr">
              <a:lnSpc>
                <a:spcPct val="100000"/>
              </a:lnSpc>
              <a:spcBef>
                <a:spcPts val="0"/>
              </a:spcBef>
              <a:spcAft>
                <a:spcPts val="0"/>
              </a:spcAft>
              <a:buClr>
                <a:schemeClr val="accent1"/>
              </a:buClr>
              <a:buSzPts val="5000"/>
              <a:buNone/>
              <a:defRPr sz="5000">
                <a:solidFill>
                  <a:schemeClr val="accent1"/>
                </a:solidFill>
              </a:defRPr>
            </a:lvl7pPr>
            <a:lvl8pPr lvl="7" algn="ctr">
              <a:lnSpc>
                <a:spcPct val="100000"/>
              </a:lnSpc>
              <a:spcBef>
                <a:spcPts val="0"/>
              </a:spcBef>
              <a:spcAft>
                <a:spcPts val="0"/>
              </a:spcAft>
              <a:buClr>
                <a:schemeClr val="accent1"/>
              </a:buClr>
              <a:buSzPts val="5000"/>
              <a:buNone/>
              <a:defRPr sz="5000">
                <a:solidFill>
                  <a:schemeClr val="accent1"/>
                </a:solidFill>
              </a:defRPr>
            </a:lvl8pPr>
            <a:lvl9pPr lvl="8" algn="ctr">
              <a:lnSpc>
                <a:spcPct val="100000"/>
              </a:lnSpc>
              <a:spcBef>
                <a:spcPts val="0"/>
              </a:spcBef>
              <a:spcAft>
                <a:spcPts val="0"/>
              </a:spcAft>
              <a:buClr>
                <a:schemeClr val="accent1"/>
              </a:buClr>
              <a:buSzPts val="5000"/>
              <a:buNone/>
              <a:defRPr sz="5000">
                <a:solidFill>
                  <a:schemeClr val="accent1"/>
                </a:solidFill>
              </a:defRPr>
            </a:lvl9pPr>
          </a:lstStyle>
          <a:p/>
        </p:txBody>
      </p:sp>
      <p:sp>
        <p:nvSpPr>
          <p:cNvPr id="247" name="Google Shape;247;p8"/>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248" name="Google Shape;248;p8"/>
          <p:cNvSpPr/>
          <p:nvPr/>
        </p:nvSpPr>
        <p:spPr>
          <a:xfrm>
            <a:off x="-34499" y="4930767"/>
            <a:ext cx="7398926" cy="1926531"/>
          </a:xfrm>
          <a:custGeom>
            <a:rect b="b" l="l" r="r" t="t"/>
            <a:pathLst>
              <a:path extrusionOk="0" h="1926531" w="7398926">
                <a:moveTo>
                  <a:pt x="3012474" y="84"/>
                </a:moveTo>
                <a:cubicBezTo>
                  <a:pt x="3175019" y="2389"/>
                  <a:pt x="3334591" y="54165"/>
                  <a:pt x="3492260" y="105633"/>
                </a:cubicBezTo>
                <a:lnTo>
                  <a:pt x="4765033" y="521526"/>
                </a:lnTo>
                <a:cubicBezTo>
                  <a:pt x="5025795" y="606641"/>
                  <a:pt x="5287032" y="692062"/>
                  <a:pt x="5539827" y="810670"/>
                </a:cubicBezTo>
                <a:cubicBezTo>
                  <a:pt x="5789649" y="927741"/>
                  <a:pt x="6029720" y="1076768"/>
                  <a:pt x="6269317" y="1225488"/>
                </a:cubicBezTo>
                <a:lnTo>
                  <a:pt x="7398926" y="1926531"/>
                </a:lnTo>
                <a:lnTo>
                  <a:pt x="0" y="1925775"/>
                </a:lnTo>
                <a:lnTo>
                  <a:pt x="0" y="943742"/>
                </a:lnTo>
                <a:lnTo>
                  <a:pt x="41086" y="896302"/>
                </a:lnTo>
                <a:cubicBezTo>
                  <a:pt x="329671" y="590361"/>
                  <a:pt x="744092" y="484529"/>
                  <a:pt x="1124837" y="404763"/>
                </a:cubicBezTo>
                <a:lnTo>
                  <a:pt x="1893923" y="243906"/>
                </a:lnTo>
                <a:cubicBezTo>
                  <a:pt x="2079892" y="205035"/>
                  <a:pt x="2264910" y="166166"/>
                  <a:pt x="2448502" y="114850"/>
                </a:cubicBezTo>
                <a:cubicBezTo>
                  <a:pt x="2634947" y="62615"/>
                  <a:pt x="2821629" y="-2681"/>
                  <a:pt x="3012474"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49" name="Google Shape;249;p8"/>
          <p:cNvGrpSpPr/>
          <p:nvPr/>
        </p:nvGrpSpPr>
        <p:grpSpPr>
          <a:xfrm rot="7290842">
            <a:off x="-46902" y="273454"/>
            <a:ext cx="690252" cy="580131"/>
            <a:chOff x="3920565" y="-927555"/>
            <a:chExt cx="690262" cy="580139"/>
          </a:xfrm>
        </p:grpSpPr>
        <p:sp>
          <p:nvSpPr>
            <p:cNvPr id="250" name="Google Shape;250;p8"/>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8"/>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2" name="Google Shape;252;p8"/>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3" name="Google Shape;253;p8"/>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4" name="Google Shape;254;p8"/>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5" name="Google Shape;255;p8"/>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8"/>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8"/>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8"/>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59" name="Google Shape;259;p8"/>
          <p:cNvGrpSpPr/>
          <p:nvPr/>
        </p:nvGrpSpPr>
        <p:grpSpPr>
          <a:xfrm rot="7290842">
            <a:off x="376173" y="339154"/>
            <a:ext cx="690252" cy="580131"/>
            <a:chOff x="3920565" y="-927555"/>
            <a:chExt cx="690262" cy="580139"/>
          </a:xfrm>
        </p:grpSpPr>
        <p:sp>
          <p:nvSpPr>
            <p:cNvPr id="260" name="Google Shape;260;p8"/>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8"/>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8"/>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8"/>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8"/>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8"/>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8"/>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8"/>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8"/>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69" name="Google Shape;269;p8"/>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8"/>
          <p:cNvSpPr/>
          <p:nvPr/>
        </p:nvSpPr>
        <p:spPr>
          <a:xfrm>
            <a:off x="9739439" y="1300"/>
            <a:ext cx="2452561" cy="1543887"/>
          </a:xfrm>
          <a:custGeom>
            <a:rect b="b" l="l" r="r" t="t"/>
            <a:pathLst>
              <a:path extrusionOk="0" h="1543887" w="2452561">
                <a:moveTo>
                  <a:pt x="3596" y="0"/>
                </a:moveTo>
                <a:lnTo>
                  <a:pt x="2452561" y="0"/>
                </a:lnTo>
                <a:lnTo>
                  <a:pt x="2452561" y="1543887"/>
                </a:lnTo>
                <a:lnTo>
                  <a:pt x="2397866" y="1514943"/>
                </a:lnTo>
                <a:cubicBezTo>
                  <a:pt x="2103773" y="1366639"/>
                  <a:pt x="1848485" y="1287817"/>
                  <a:pt x="1658020" y="1242658"/>
                </a:cubicBezTo>
                <a:cubicBezTo>
                  <a:pt x="1108324" y="1112161"/>
                  <a:pt x="821581" y="1195740"/>
                  <a:pt x="637297" y="961046"/>
                </a:cubicBezTo>
                <a:cubicBezTo>
                  <a:pt x="479197" y="759626"/>
                  <a:pt x="559611" y="531479"/>
                  <a:pt x="344008" y="397928"/>
                </a:cubicBezTo>
                <a:cubicBezTo>
                  <a:pt x="231081" y="328099"/>
                  <a:pt x="107787" y="327882"/>
                  <a:pt x="38940" y="210263"/>
                </a:cubicBezTo>
                <a:cubicBezTo>
                  <a:pt x="6862" y="155596"/>
                  <a:pt x="-1035" y="96575"/>
                  <a:pt x="104" y="459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8"/>
          <p:cNvSpPr/>
          <p:nvPr/>
        </p:nvSpPr>
        <p:spPr>
          <a:xfrm flipH="1" rot="-5400000">
            <a:off x="9368819" y="1558706"/>
            <a:ext cx="4383311" cy="1265900"/>
          </a:xfrm>
          <a:custGeom>
            <a:rect b="b" l="l" r="r" t="t"/>
            <a:pathLst>
              <a:path extrusionOk="0" h="1476268" w="7460955">
                <a:moveTo>
                  <a:pt x="7460956" y="1475730"/>
                </a:moveTo>
                <a:lnTo>
                  <a:pt x="6342531" y="938532"/>
                </a:lnTo>
                <a:cubicBezTo>
                  <a:pt x="6105306" y="824571"/>
                  <a:pt x="5867612" y="710374"/>
                  <a:pt x="5620263" y="620664"/>
                </a:cubicBezTo>
                <a:cubicBezTo>
                  <a:pt x="5369971" y="529777"/>
                  <a:pt x="5111321" y="464320"/>
                  <a:pt x="4853141" y="399098"/>
                </a:cubicBezTo>
                <a:lnTo>
                  <a:pt x="3592970" y="80406"/>
                </a:lnTo>
                <a:cubicBezTo>
                  <a:pt x="3436862" y="40967"/>
                  <a:pt x="3278870" y="1292"/>
                  <a:pt x="3117934" y="-474"/>
                </a:cubicBezTo>
                <a:cubicBezTo>
                  <a:pt x="2928979" y="-2593"/>
                  <a:pt x="2744145" y="47442"/>
                  <a:pt x="2559546" y="87469"/>
                </a:cubicBezTo>
                <a:cubicBezTo>
                  <a:pt x="2377772" y="126791"/>
                  <a:pt x="2194586" y="156576"/>
                  <a:pt x="2010458" y="186362"/>
                </a:cubicBezTo>
                <a:lnTo>
                  <a:pt x="1248987" y="309624"/>
                </a:lnTo>
                <a:cubicBezTo>
                  <a:pt x="785017" y="384853"/>
                  <a:pt x="270541" y="490338"/>
                  <a:pt x="0" y="874723"/>
                </a:cubicBezTo>
                <a:lnTo>
                  <a:pt x="0" y="1475140"/>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8"/>
          <p:cNvSpPr/>
          <p:nvPr/>
        </p:nvSpPr>
        <p:spPr>
          <a:xfrm rot="614520">
            <a:off x="-80530" y="6036401"/>
            <a:ext cx="1790009" cy="667442"/>
          </a:xfrm>
          <a:custGeom>
            <a:rect b="b" l="l" r="r" t="t"/>
            <a:pathLst>
              <a:path extrusionOk="0" h="667442" w="1790009">
                <a:moveTo>
                  <a:pt x="234441" y="15408"/>
                </a:moveTo>
                <a:cubicBezTo>
                  <a:pt x="316691" y="-5892"/>
                  <a:pt x="404088" y="-5893"/>
                  <a:pt x="485443" y="20323"/>
                </a:cubicBezTo>
                <a:cubicBezTo>
                  <a:pt x="516172" y="30942"/>
                  <a:pt x="546326" y="43152"/>
                  <a:pt x="575780" y="56908"/>
                </a:cubicBezTo>
                <a:cubicBezTo>
                  <a:pt x="626192" y="79435"/>
                  <a:pt x="673730" y="100718"/>
                  <a:pt x="725229" y="105690"/>
                </a:cubicBezTo>
                <a:cubicBezTo>
                  <a:pt x="774631" y="110582"/>
                  <a:pt x="823799" y="100019"/>
                  <a:pt x="875764" y="88834"/>
                </a:cubicBezTo>
                <a:cubicBezTo>
                  <a:pt x="927730" y="77648"/>
                  <a:pt x="983734" y="65531"/>
                  <a:pt x="1039661" y="71434"/>
                </a:cubicBezTo>
                <a:cubicBezTo>
                  <a:pt x="1098539" y="77493"/>
                  <a:pt x="1153922" y="103048"/>
                  <a:pt x="1202780" y="125807"/>
                </a:cubicBezTo>
                <a:lnTo>
                  <a:pt x="1396348" y="215057"/>
                </a:lnTo>
                <a:cubicBezTo>
                  <a:pt x="1431302" y="231213"/>
                  <a:pt x="1470840" y="249389"/>
                  <a:pt x="1499735" y="281625"/>
                </a:cubicBezTo>
                <a:cubicBezTo>
                  <a:pt x="1527077" y="312074"/>
                  <a:pt x="1540592" y="349902"/>
                  <a:pt x="1553642" y="386410"/>
                </a:cubicBezTo>
                <a:cubicBezTo>
                  <a:pt x="1558147" y="398994"/>
                  <a:pt x="1562808" y="412043"/>
                  <a:pt x="1567857" y="424160"/>
                </a:cubicBezTo>
                <a:cubicBezTo>
                  <a:pt x="1609041" y="521504"/>
                  <a:pt x="1689886" y="596593"/>
                  <a:pt x="1790009" y="630468"/>
                </a:cubicBezTo>
                <a:lnTo>
                  <a:pt x="1777348" y="667442"/>
                </a:lnTo>
                <a:cubicBezTo>
                  <a:pt x="1666629" y="629970"/>
                  <a:pt x="1577224" y="546950"/>
                  <a:pt x="1531659" y="439307"/>
                </a:cubicBezTo>
                <a:cubicBezTo>
                  <a:pt x="1526145" y="426180"/>
                  <a:pt x="1521329" y="412665"/>
                  <a:pt x="1516668" y="399614"/>
                </a:cubicBezTo>
                <a:cubicBezTo>
                  <a:pt x="1504395" y="365126"/>
                  <a:pt x="1492744" y="332503"/>
                  <a:pt x="1470451" y="307724"/>
                </a:cubicBezTo>
                <a:cubicBezTo>
                  <a:pt x="1447148" y="281469"/>
                  <a:pt x="1412738" y="265701"/>
                  <a:pt x="1379725" y="250477"/>
                </a:cubicBezTo>
                <a:lnTo>
                  <a:pt x="1186157" y="161227"/>
                </a:lnTo>
                <a:cubicBezTo>
                  <a:pt x="1137843" y="138934"/>
                  <a:pt x="1087820" y="115864"/>
                  <a:pt x="1035389" y="110427"/>
                </a:cubicBezTo>
                <a:cubicBezTo>
                  <a:pt x="985521" y="105301"/>
                  <a:pt x="936041" y="115942"/>
                  <a:pt x="883610" y="127205"/>
                </a:cubicBezTo>
                <a:cubicBezTo>
                  <a:pt x="831179" y="138468"/>
                  <a:pt x="776573" y="150508"/>
                  <a:pt x="721112" y="144760"/>
                </a:cubicBezTo>
                <a:cubicBezTo>
                  <a:pt x="663321" y="139089"/>
                  <a:pt x="610657" y="115554"/>
                  <a:pt x="559624" y="92795"/>
                </a:cubicBezTo>
                <a:cubicBezTo>
                  <a:pt x="531406" y="79605"/>
                  <a:pt x="502525" y="67884"/>
                  <a:pt x="473093" y="57685"/>
                </a:cubicBezTo>
                <a:cubicBezTo>
                  <a:pt x="324305" y="9216"/>
                  <a:pt x="153190" y="57525"/>
                  <a:pt x="41868" y="165585"/>
                </a:cubicBezTo>
                <a:lnTo>
                  <a:pt x="8877" y="204177"/>
                </a:lnTo>
                <a:lnTo>
                  <a:pt x="0" y="155048"/>
                </a:lnTo>
                <a:lnTo>
                  <a:pt x="14316" y="138294"/>
                </a:lnTo>
                <a:cubicBezTo>
                  <a:pt x="75087" y="79308"/>
                  <a:pt x="152191" y="36708"/>
                  <a:pt x="234441"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73" name="Google Shape;273;p8"/>
          <p:cNvGrpSpPr/>
          <p:nvPr/>
        </p:nvGrpSpPr>
        <p:grpSpPr>
          <a:xfrm rot="7290842">
            <a:off x="11504603" y="277038"/>
            <a:ext cx="690252" cy="580131"/>
            <a:chOff x="3920565" y="-927555"/>
            <a:chExt cx="690262" cy="580139"/>
          </a:xfrm>
        </p:grpSpPr>
        <p:sp>
          <p:nvSpPr>
            <p:cNvPr id="274" name="Google Shape;274;p8"/>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8"/>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8"/>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7" name="Google Shape;277;p8"/>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 name="Google Shape;278;p8"/>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 name="Google Shape;279;p8"/>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 name="Google Shape;280;p8"/>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8"/>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2" name="Google Shape;282;p8"/>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3" name="Google Shape;283;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bg>
      <p:bgPr>
        <a:solidFill>
          <a:schemeClr val="lt2"/>
        </a:solidFill>
      </p:bgPr>
    </p:bg>
    <p:spTree>
      <p:nvGrpSpPr>
        <p:cNvPr id="284" name="Shape 284"/>
        <p:cNvGrpSpPr/>
        <p:nvPr/>
      </p:nvGrpSpPr>
      <p:grpSpPr>
        <a:xfrm>
          <a:off x="0" y="0"/>
          <a:ext cx="0" cy="0"/>
          <a:chOff x="0" y="0"/>
          <a:chExt cx="0" cy="0"/>
        </a:xfrm>
      </p:grpSpPr>
      <p:sp>
        <p:nvSpPr>
          <p:cNvPr id="285" name="Google Shape;285;p9"/>
          <p:cNvSpPr/>
          <p:nvPr/>
        </p:nvSpPr>
        <p:spPr>
          <a:xfrm flipH="1" rot="10800000">
            <a:off x="10328193" y="1300"/>
            <a:ext cx="1863807" cy="5816225"/>
          </a:xfrm>
          <a:custGeom>
            <a:rect b="b" l="l" r="r" t="t"/>
            <a:pathLst>
              <a:path extrusionOk="0" h="5816225" w="1863807">
                <a:moveTo>
                  <a:pt x="1582860" y="5816225"/>
                </a:moveTo>
                <a:lnTo>
                  <a:pt x="1863807" y="5816225"/>
                </a:lnTo>
                <a:lnTo>
                  <a:pt x="1863807" y="412984"/>
                </a:lnTo>
                <a:lnTo>
                  <a:pt x="1859195" y="0"/>
                </a:lnTo>
                <a:cubicBezTo>
                  <a:pt x="1489326" y="268767"/>
                  <a:pt x="1294116" y="715583"/>
                  <a:pt x="1170609" y="1155623"/>
                </a:cubicBezTo>
                <a:cubicBezTo>
                  <a:pt x="1047100" y="1595662"/>
                  <a:pt x="976602" y="2055047"/>
                  <a:pt x="778989" y="2467215"/>
                </a:cubicBezTo>
                <a:cubicBezTo>
                  <a:pt x="613510" y="2812273"/>
                  <a:pt x="364745" y="3111425"/>
                  <a:pt x="190193" y="3452002"/>
                </a:cubicBezTo>
                <a:cubicBezTo>
                  <a:pt x="15642" y="3792579"/>
                  <a:pt x="-79121" y="4208901"/>
                  <a:pt x="84828" y="4554725"/>
                </a:cubicBezTo>
                <a:cubicBezTo>
                  <a:pt x="171940" y="4738675"/>
                  <a:pt x="322883" y="4883387"/>
                  <a:pt x="475136" y="5018482"/>
                </a:cubicBezTo>
                <a:cubicBezTo>
                  <a:pt x="702206" y="5219921"/>
                  <a:pt x="1065053" y="5474998"/>
                  <a:pt x="1369629" y="56770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9"/>
          <p:cNvSpPr/>
          <p:nvPr/>
        </p:nvSpPr>
        <p:spPr>
          <a:xfrm flipH="1">
            <a:off x="7650982" y="5234007"/>
            <a:ext cx="4541018" cy="1623896"/>
          </a:xfrm>
          <a:custGeom>
            <a:rect b="b" l="l" r="r" t="t"/>
            <a:pathLst>
              <a:path extrusionOk="0" h="1623896" w="4541018">
                <a:moveTo>
                  <a:pt x="1848344" y="71"/>
                </a:moveTo>
                <a:cubicBezTo>
                  <a:pt x="1731192" y="-2260"/>
                  <a:pt x="1616595" y="52779"/>
                  <a:pt x="1502144" y="96809"/>
                </a:cubicBezTo>
                <a:cubicBezTo>
                  <a:pt x="1389444" y="140063"/>
                  <a:pt x="1275868" y="172827"/>
                  <a:pt x="1161709" y="205591"/>
                </a:cubicBezTo>
                <a:lnTo>
                  <a:pt x="689597" y="341180"/>
                </a:lnTo>
                <a:cubicBezTo>
                  <a:pt x="473851" y="403244"/>
                  <a:pt x="240491" y="484029"/>
                  <a:pt x="66531" y="698921"/>
                </a:cubicBezTo>
                <a:lnTo>
                  <a:pt x="0" y="795986"/>
                </a:lnTo>
                <a:lnTo>
                  <a:pt x="0" y="1623259"/>
                </a:lnTo>
                <a:lnTo>
                  <a:pt x="4541018" y="1623896"/>
                </a:lnTo>
                <a:lnTo>
                  <a:pt x="3847594" y="1032979"/>
                </a:lnTo>
                <a:cubicBezTo>
                  <a:pt x="3700515" y="907621"/>
                  <a:pt x="3553144" y="782005"/>
                  <a:pt x="3399788" y="683324"/>
                </a:cubicBezTo>
                <a:cubicBezTo>
                  <a:pt x="3244607" y="583348"/>
                  <a:pt x="3084244" y="511345"/>
                  <a:pt x="2924172" y="439601"/>
                </a:cubicBezTo>
                <a:lnTo>
                  <a:pt x="2142866" y="89040"/>
                </a:lnTo>
                <a:cubicBezTo>
                  <a:pt x="2046080" y="45657"/>
                  <a:pt x="1948124" y="2014"/>
                  <a:pt x="1848344" y="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7" name="Google Shape;287;p9"/>
          <p:cNvSpPr/>
          <p:nvPr/>
        </p:nvSpPr>
        <p:spPr>
          <a:xfrm>
            <a:off x="10792634" y="4533654"/>
            <a:ext cx="1399205" cy="2324346"/>
          </a:xfrm>
          <a:custGeom>
            <a:rect b="b" l="l" r="r" t="t"/>
            <a:pathLst>
              <a:path extrusionOk="0" h="2324346" w="1399205">
                <a:moveTo>
                  <a:pt x="1399205" y="0"/>
                </a:moveTo>
                <a:lnTo>
                  <a:pt x="1399205" y="2324346"/>
                </a:lnTo>
                <a:lnTo>
                  <a:pt x="54450" y="2324346"/>
                </a:lnTo>
                <a:lnTo>
                  <a:pt x="23366" y="2109384"/>
                </a:lnTo>
                <a:cubicBezTo>
                  <a:pt x="-11149" y="1825308"/>
                  <a:pt x="-18420" y="1537426"/>
                  <a:pt x="79296" y="1278605"/>
                </a:cubicBezTo>
                <a:cubicBezTo>
                  <a:pt x="160401" y="1063722"/>
                  <a:pt x="306138" y="892180"/>
                  <a:pt x="448801" y="725851"/>
                </a:cubicBezTo>
                <a:cubicBezTo>
                  <a:pt x="720964" y="408646"/>
                  <a:pt x="1018902" y="75347"/>
                  <a:pt x="1399205" y="0"/>
                </a:cubicBez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9"/>
          <p:cNvSpPr/>
          <p:nvPr/>
        </p:nvSpPr>
        <p:spPr>
          <a:xfrm>
            <a:off x="11422310" y="1301"/>
            <a:ext cx="769691" cy="2020937"/>
          </a:xfrm>
          <a:custGeom>
            <a:rect b="b" l="l" r="r" t="t"/>
            <a:pathLst>
              <a:path extrusionOk="0" h="2020937" w="769691">
                <a:moveTo>
                  <a:pt x="127631" y="0"/>
                </a:moveTo>
                <a:lnTo>
                  <a:pt x="164570" y="0"/>
                </a:lnTo>
                <a:lnTo>
                  <a:pt x="146747" y="163655"/>
                </a:lnTo>
                <a:cubicBezTo>
                  <a:pt x="144160" y="206559"/>
                  <a:pt x="141481" y="250944"/>
                  <a:pt x="135106" y="294549"/>
                </a:cubicBezTo>
                <a:cubicBezTo>
                  <a:pt x="123750" y="361539"/>
                  <a:pt x="108340" y="427995"/>
                  <a:pt x="88909" y="493655"/>
                </a:cubicBezTo>
                <a:cubicBezTo>
                  <a:pt x="47332" y="645651"/>
                  <a:pt x="7974" y="789549"/>
                  <a:pt x="66180" y="926984"/>
                </a:cubicBezTo>
                <a:cubicBezTo>
                  <a:pt x="82617" y="962888"/>
                  <a:pt x="102195" y="997711"/>
                  <a:pt x="124758" y="1031170"/>
                </a:cubicBezTo>
                <a:cubicBezTo>
                  <a:pt x="141850" y="1057956"/>
                  <a:pt x="159404" y="1085677"/>
                  <a:pt x="173911" y="1114332"/>
                </a:cubicBezTo>
                <a:cubicBezTo>
                  <a:pt x="204677" y="1175457"/>
                  <a:pt x="221215" y="1240943"/>
                  <a:pt x="237291" y="1304171"/>
                </a:cubicBezTo>
                <a:cubicBezTo>
                  <a:pt x="248378" y="1348322"/>
                  <a:pt x="259927" y="1393874"/>
                  <a:pt x="276188" y="1437090"/>
                </a:cubicBezTo>
                <a:cubicBezTo>
                  <a:pt x="348325" y="1629402"/>
                  <a:pt x="516605" y="1786148"/>
                  <a:pt x="686783" y="1917972"/>
                </a:cubicBezTo>
                <a:lnTo>
                  <a:pt x="769691" y="1979370"/>
                </a:lnTo>
                <a:lnTo>
                  <a:pt x="769691" y="2020937"/>
                </a:lnTo>
                <a:lnTo>
                  <a:pt x="659711" y="1939450"/>
                </a:lnTo>
                <a:cubicBezTo>
                  <a:pt x="486653" y="1805250"/>
                  <a:pt x="315271" y="1645131"/>
                  <a:pt x="240710" y="1446512"/>
                </a:cubicBezTo>
                <a:cubicBezTo>
                  <a:pt x="223987" y="1401816"/>
                  <a:pt x="212253" y="1355485"/>
                  <a:pt x="200889" y="1310712"/>
                </a:cubicBezTo>
                <a:cubicBezTo>
                  <a:pt x="185274" y="1248886"/>
                  <a:pt x="169106" y="1184879"/>
                  <a:pt x="139633" y="1126557"/>
                </a:cubicBezTo>
                <a:cubicBezTo>
                  <a:pt x="125866" y="1099148"/>
                  <a:pt x="108681" y="1072050"/>
                  <a:pt x="92050" y="1045887"/>
                </a:cubicBezTo>
                <a:cubicBezTo>
                  <a:pt x="68602" y="1011049"/>
                  <a:pt x="48247" y="974794"/>
                  <a:pt x="31163" y="937418"/>
                </a:cubicBezTo>
                <a:cubicBezTo>
                  <a:pt x="-30647" y="791106"/>
                  <a:pt x="11762" y="636307"/>
                  <a:pt x="52784" y="486647"/>
                </a:cubicBezTo>
                <a:cubicBezTo>
                  <a:pt x="71798" y="422027"/>
                  <a:pt x="86941" y="356638"/>
                  <a:pt x="98149" y="290734"/>
                </a:cubicBezTo>
                <a:cubicBezTo>
                  <a:pt x="104339" y="248218"/>
                  <a:pt x="107388" y="204457"/>
                  <a:pt x="109605" y="16209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9"/>
          <p:cNvSpPr/>
          <p:nvPr/>
        </p:nvSpPr>
        <p:spPr>
          <a:xfrm rot="614520">
            <a:off x="-60915" y="6093983"/>
            <a:ext cx="1804670" cy="619081"/>
          </a:xfrm>
          <a:custGeom>
            <a:rect b="b" l="l" r="r" t="t"/>
            <a:pathLst>
              <a:path extrusionOk="0" h="619081" w="1804670">
                <a:moveTo>
                  <a:pt x="297057" y="15408"/>
                </a:moveTo>
                <a:cubicBezTo>
                  <a:pt x="379307" y="-5892"/>
                  <a:pt x="466704" y="-5892"/>
                  <a:pt x="548059" y="20323"/>
                </a:cubicBezTo>
                <a:cubicBezTo>
                  <a:pt x="578788" y="30942"/>
                  <a:pt x="608942" y="43152"/>
                  <a:pt x="638397" y="56908"/>
                </a:cubicBezTo>
                <a:cubicBezTo>
                  <a:pt x="688808" y="79435"/>
                  <a:pt x="736346" y="100718"/>
                  <a:pt x="787845" y="105690"/>
                </a:cubicBezTo>
                <a:cubicBezTo>
                  <a:pt x="837247" y="110582"/>
                  <a:pt x="886415" y="100019"/>
                  <a:pt x="938380" y="88834"/>
                </a:cubicBezTo>
                <a:cubicBezTo>
                  <a:pt x="990346" y="77648"/>
                  <a:pt x="1046350" y="65531"/>
                  <a:pt x="1102277" y="71434"/>
                </a:cubicBezTo>
                <a:cubicBezTo>
                  <a:pt x="1161155" y="77493"/>
                  <a:pt x="1216538" y="103048"/>
                  <a:pt x="1265396" y="125807"/>
                </a:cubicBezTo>
                <a:lnTo>
                  <a:pt x="1458964" y="215057"/>
                </a:lnTo>
                <a:cubicBezTo>
                  <a:pt x="1493918" y="231213"/>
                  <a:pt x="1533455" y="249389"/>
                  <a:pt x="1562351" y="281625"/>
                </a:cubicBezTo>
                <a:cubicBezTo>
                  <a:pt x="1589693" y="312074"/>
                  <a:pt x="1603208" y="349902"/>
                  <a:pt x="1616258" y="386410"/>
                </a:cubicBezTo>
                <a:cubicBezTo>
                  <a:pt x="1620763" y="398994"/>
                  <a:pt x="1625424" y="412043"/>
                  <a:pt x="1630473" y="424160"/>
                </a:cubicBezTo>
                <a:cubicBezTo>
                  <a:pt x="1661361" y="497168"/>
                  <a:pt x="1714558" y="557658"/>
                  <a:pt x="1781466" y="597630"/>
                </a:cubicBezTo>
                <a:lnTo>
                  <a:pt x="1804670" y="608338"/>
                </a:lnTo>
                <a:lnTo>
                  <a:pt x="1745213" y="619081"/>
                </a:lnTo>
                <a:lnTo>
                  <a:pt x="1692687" y="579689"/>
                </a:lnTo>
                <a:cubicBezTo>
                  <a:pt x="1650800" y="540795"/>
                  <a:pt x="1617058" y="493129"/>
                  <a:pt x="1594275" y="439307"/>
                </a:cubicBezTo>
                <a:cubicBezTo>
                  <a:pt x="1588761" y="426180"/>
                  <a:pt x="1583944" y="412665"/>
                  <a:pt x="1579284" y="399614"/>
                </a:cubicBezTo>
                <a:cubicBezTo>
                  <a:pt x="1567012" y="365126"/>
                  <a:pt x="1555360" y="332503"/>
                  <a:pt x="1533067" y="307724"/>
                </a:cubicBezTo>
                <a:cubicBezTo>
                  <a:pt x="1509764" y="281469"/>
                  <a:pt x="1475354" y="265701"/>
                  <a:pt x="1442341" y="250477"/>
                </a:cubicBezTo>
                <a:lnTo>
                  <a:pt x="1248773" y="161227"/>
                </a:lnTo>
                <a:cubicBezTo>
                  <a:pt x="1200459" y="138934"/>
                  <a:pt x="1150436" y="115864"/>
                  <a:pt x="1098004" y="110427"/>
                </a:cubicBezTo>
                <a:cubicBezTo>
                  <a:pt x="1048137" y="105301"/>
                  <a:pt x="998657" y="115942"/>
                  <a:pt x="946226" y="127205"/>
                </a:cubicBezTo>
                <a:cubicBezTo>
                  <a:pt x="893795" y="138468"/>
                  <a:pt x="839188" y="150508"/>
                  <a:pt x="783728" y="144760"/>
                </a:cubicBezTo>
                <a:cubicBezTo>
                  <a:pt x="725937" y="139089"/>
                  <a:pt x="673273" y="115554"/>
                  <a:pt x="622240" y="92795"/>
                </a:cubicBezTo>
                <a:cubicBezTo>
                  <a:pt x="594022" y="79605"/>
                  <a:pt x="565141" y="67884"/>
                  <a:pt x="535709" y="57685"/>
                </a:cubicBezTo>
                <a:cubicBezTo>
                  <a:pt x="337325" y="-6941"/>
                  <a:pt x="99249" y="100485"/>
                  <a:pt x="16135" y="292189"/>
                </a:cubicBezTo>
                <a:lnTo>
                  <a:pt x="8496" y="288861"/>
                </a:lnTo>
                <a:lnTo>
                  <a:pt x="0" y="241837"/>
                </a:lnTo>
                <a:lnTo>
                  <a:pt x="22020" y="202559"/>
                </a:lnTo>
                <a:cubicBezTo>
                  <a:pt x="86872" y="110076"/>
                  <a:pt x="187390" y="43808"/>
                  <a:pt x="297057" y="15408"/>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90" name="Google Shape;290;p9"/>
          <p:cNvGrpSpPr/>
          <p:nvPr/>
        </p:nvGrpSpPr>
        <p:grpSpPr>
          <a:xfrm rot="7290842">
            <a:off x="-46902" y="273454"/>
            <a:ext cx="690252" cy="580131"/>
            <a:chOff x="3920565" y="-927555"/>
            <a:chExt cx="690262" cy="580139"/>
          </a:xfrm>
        </p:grpSpPr>
        <p:sp>
          <p:nvSpPr>
            <p:cNvPr id="291" name="Google Shape;291;p9"/>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9"/>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9"/>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9"/>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9"/>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9"/>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9"/>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9"/>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9"/>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00" name="Google Shape;300;p9"/>
          <p:cNvGrpSpPr/>
          <p:nvPr/>
        </p:nvGrpSpPr>
        <p:grpSpPr>
          <a:xfrm rot="7290842">
            <a:off x="376173" y="339154"/>
            <a:ext cx="690252" cy="580131"/>
            <a:chOff x="3920565" y="-927555"/>
            <a:chExt cx="690262" cy="580139"/>
          </a:xfrm>
        </p:grpSpPr>
        <p:sp>
          <p:nvSpPr>
            <p:cNvPr id="301" name="Google Shape;301;p9"/>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9"/>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9"/>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9"/>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9"/>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6" name="Google Shape;306;p9"/>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9"/>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9"/>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9"/>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10" name="Google Shape;310;p9"/>
          <p:cNvSpPr txBox="1"/>
          <p:nvPr>
            <p:ph idx="1" type="subTitle"/>
          </p:nvPr>
        </p:nvSpPr>
        <p:spPr>
          <a:xfrm>
            <a:off x="415606" y="1696825"/>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311" name="Google Shape;311;p9"/>
          <p:cNvSpPr txBox="1"/>
          <p:nvPr>
            <p:ph idx="2" type="subTitle"/>
          </p:nvPr>
        </p:nvSpPr>
        <p:spPr>
          <a:xfrm>
            <a:off x="415606" y="3301718"/>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312" name="Google Shape;312;p9"/>
          <p:cNvSpPr txBox="1"/>
          <p:nvPr>
            <p:ph idx="3" type="subTitle"/>
          </p:nvPr>
        </p:nvSpPr>
        <p:spPr>
          <a:xfrm>
            <a:off x="415606" y="4906612"/>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313" name="Google Shape;313;p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accent1"/>
              </a:buClr>
              <a:buSzPts val="4000"/>
              <a:buFont typeface="Aldrich"/>
              <a:buNone/>
              <a:defRPr>
                <a:solidFill>
                  <a:schemeClr val="accent1"/>
                </a:solidFill>
              </a:defRPr>
            </a:lvl1pPr>
            <a:lvl2pPr lvl="1"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algn="l">
              <a:lnSpc>
                <a:spcPct val="100000"/>
              </a:lnSpc>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p:txBody>
      </p:sp>
      <p:sp>
        <p:nvSpPr>
          <p:cNvPr id="314" name="Google Shape;314;p9"/>
          <p:cNvSpPr txBox="1"/>
          <p:nvPr>
            <p:ph idx="4" type="body"/>
          </p:nvPr>
        </p:nvSpPr>
        <p:spPr>
          <a:xfrm>
            <a:off x="415600" y="2134775"/>
            <a:ext cx="6406800" cy="925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315" name="Google Shape;315;p9"/>
          <p:cNvSpPr txBox="1"/>
          <p:nvPr>
            <p:ph idx="5" type="body"/>
          </p:nvPr>
        </p:nvSpPr>
        <p:spPr>
          <a:xfrm>
            <a:off x="415600" y="3728238"/>
            <a:ext cx="64068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316" name="Google Shape;316;p9"/>
          <p:cNvSpPr txBox="1"/>
          <p:nvPr>
            <p:ph idx="6" type="body"/>
          </p:nvPr>
        </p:nvSpPr>
        <p:spPr>
          <a:xfrm>
            <a:off x="415600" y="5319900"/>
            <a:ext cx="64077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317" name="Google Shape;317;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accent2"/>
                </a:solidFill>
                <a:latin typeface="Barlow Condensed"/>
                <a:ea typeface="Barlow Condensed"/>
                <a:cs typeface="Barlow Condensed"/>
                <a:sym typeface="Barlow Condensed"/>
              </a:rPr>
              <a:t>SLIDESMANIA.COM</a:t>
            </a:r>
            <a:endParaRPr b="0" i="0" sz="1200" u="none" cap="none" strike="noStrike">
              <a:solidFill>
                <a:schemeClr val="accent2"/>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318" name="Shape 318"/>
        <p:cNvGrpSpPr/>
        <p:nvPr/>
      </p:nvGrpSpPr>
      <p:grpSpPr>
        <a:xfrm>
          <a:off x="0" y="0"/>
          <a:ext cx="0" cy="0"/>
          <a:chOff x="0" y="0"/>
          <a:chExt cx="0" cy="0"/>
        </a:xfrm>
      </p:grpSpPr>
      <p:sp>
        <p:nvSpPr>
          <p:cNvPr id="319" name="Google Shape;319;p10"/>
          <p:cNvSpPr/>
          <p:nvPr/>
        </p:nvSpPr>
        <p:spPr>
          <a:xfrm>
            <a:off x="-34499" y="1300"/>
            <a:ext cx="9126960" cy="6251108"/>
          </a:xfrm>
          <a:custGeom>
            <a:rect b="b" l="l" r="r" t="t"/>
            <a:pathLst>
              <a:path extrusionOk="0" h="6251108" w="9126960">
                <a:moveTo>
                  <a:pt x="0" y="0"/>
                </a:moveTo>
                <a:lnTo>
                  <a:pt x="9122602" y="0"/>
                </a:lnTo>
                <a:lnTo>
                  <a:pt x="9126677" y="48443"/>
                </a:lnTo>
                <a:cubicBezTo>
                  <a:pt x="9136217" y="576145"/>
                  <a:pt x="8904726" y="1106045"/>
                  <a:pt x="8479062" y="1512284"/>
                </a:cubicBezTo>
                <a:cubicBezTo>
                  <a:pt x="8238953" y="1741605"/>
                  <a:pt x="7940984" y="1933081"/>
                  <a:pt x="7729022" y="2178960"/>
                </a:cubicBezTo>
                <a:cubicBezTo>
                  <a:pt x="7065844" y="2948469"/>
                  <a:pt x="7362248" y="4095637"/>
                  <a:pt x="6572545" y="4785629"/>
                </a:cubicBezTo>
                <a:cubicBezTo>
                  <a:pt x="6155020" y="5150672"/>
                  <a:pt x="5517430" y="5302389"/>
                  <a:pt x="4902159" y="5372898"/>
                </a:cubicBezTo>
                <a:cubicBezTo>
                  <a:pt x="4286888" y="5443406"/>
                  <a:pt x="3654699" y="5450164"/>
                  <a:pt x="3061462" y="5598165"/>
                </a:cubicBezTo>
                <a:cubicBezTo>
                  <a:pt x="2533761" y="5729382"/>
                  <a:pt x="2058092" y="5967263"/>
                  <a:pt x="1539064" y="6118754"/>
                </a:cubicBezTo>
                <a:cubicBezTo>
                  <a:pt x="1084913" y="6251309"/>
                  <a:pt x="560452" y="6310479"/>
                  <a:pt x="119391" y="6171309"/>
                </a:cubicBezTo>
                <a:lnTo>
                  <a:pt x="0" y="612435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0" name="Google Shape;320;p10"/>
          <p:cNvSpPr/>
          <p:nvPr/>
        </p:nvSpPr>
        <p:spPr>
          <a:xfrm>
            <a:off x="-34499" y="4930962"/>
            <a:ext cx="7377661" cy="1926531"/>
          </a:xfrm>
          <a:custGeom>
            <a:rect b="b" l="l" r="r" t="t"/>
            <a:pathLst>
              <a:path extrusionOk="0" h="1926531" w="7377661">
                <a:moveTo>
                  <a:pt x="2991209" y="84"/>
                </a:moveTo>
                <a:cubicBezTo>
                  <a:pt x="3153754" y="2389"/>
                  <a:pt x="3313326" y="54165"/>
                  <a:pt x="3470995" y="105633"/>
                </a:cubicBezTo>
                <a:lnTo>
                  <a:pt x="4743768" y="521526"/>
                </a:lnTo>
                <a:cubicBezTo>
                  <a:pt x="5004530" y="606641"/>
                  <a:pt x="5265766" y="692062"/>
                  <a:pt x="5518562" y="810670"/>
                </a:cubicBezTo>
                <a:cubicBezTo>
                  <a:pt x="5768384" y="927741"/>
                  <a:pt x="6008455" y="1076768"/>
                  <a:pt x="6248052" y="1225488"/>
                </a:cubicBezTo>
                <a:lnTo>
                  <a:pt x="7377661" y="1926531"/>
                </a:lnTo>
                <a:lnTo>
                  <a:pt x="0" y="1925777"/>
                </a:lnTo>
                <a:lnTo>
                  <a:pt x="0" y="919188"/>
                </a:lnTo>
                <a:lnTo>
                  <a:pt x="19821" y="896302"/>
                </a:lnTo>
                <a:cubicBezTo>
                  <a:pt x="308406" y="590361"/>
                  <a:pt x="722827" y="484529"/>
                  <a:pt x="1103572" y="404763"/>
                </a:cubicBezTo>
                <a:lnTo>
                  <a:pt x="1872658" y="243906"/>
                </a:lnTo>
                <a:cubicBezTo>
                  <a:pt x="2058627" y="205035"/>
                  <a:pt x="2243645" y="166166"/>
                  <a:pt x="2427237" y="114850"/>
                </a:cubicBezTo>
                <a:cubicBezTo>
                  <a:pt x="2613682" y="62615"/>
                  <a:pt x="2800364" y="-2681"/>
                  <a:pt x="2991209" y="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21" name="Google Shape;321;p10"/>
          <p:cNvGrpSpPr/>
          <p:nvPr/>
        </p:nvGrpSpPr>
        <p:grpSpPr>
          <a:xfrm rot="7290842">
            <a:off x="10996123" y="6056403"/>
            <a:ext cx="690252" cy="580131"/>
            <a:chOff x="3920565" y="-927555"/>
            <a:chExt cx="690262" cy="580139"/>
          </a:xfrm>
        </p:grpSpPr>
        <p:sp>
          <p:nvSpPr>
            <p:cNvPr id="322" name="Google Shape;322;p10"/>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10"/>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4" name="Google Shape;324;p10"/>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10"/>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10"/>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10"/>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10"/>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9" name="Google Shape;329;p10"/>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10"/>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1" name="Google Shape;331;p10"/>
          <p:cNvGrpSpPr/>
          <p:nvPr/>
        </p:nvGrpSpPr>
        <p:grpSpPr>
          <a:xfrm rot="7290842">
            <a:off x="11419197" y="6122103"/>
            <a:ext cx="690252" cy="580131"/>
            <a:chOff x="3920565" y="-927555"/>
            <a:chExt cx="690262" cy="580139"/>
          </a:xfrm>
        </p:grpSpPr>
        <p:sp>
          <p:nvSpPr>
            <p:cNvPr id="332" name="Google Shape;332;p10"/>
            <p:cNvSpPr/>
            <p:nvPr/>
          </p:nvSpPr>
          <p:spPr>
            <a:xfrm>
              <a:off x="3920565" y="-8128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3" name="Google Shape;333;p10"/>
            <p:cNvSpPr/>
            <p:nvPr/>
          </p:nvSpPr>
          <p:spPr>
            <a:xfrm rot="3942850">
              <a:off x="4243338" y="-9188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4" name="Google Shape;334;p10"/>
            <p:cNvSpPr/>
            <p:nvPr/>
          </p:nvSpPr>
          <p:spPr>
            <a:xfrm rot="6524158">
              <a:off x="4242075" y="-677793"/>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10"/>
            <p:cNvSpPr/>
            <p:nvPr/>
          </p:nvSpPr>
          <p:spPr>
            <a:xfrm>
              <a:off x="4072965" y="-6604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10"/>
            <p:cNvSpPr/>
            <p:nvPr/>
          </p:nvSpPr>
          <p:spPr>
            <a:xfrm rot="3942850">
              <a:off x="4395738" y="-7664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7" name="Google Shape;337;p10"/>
            <p:cNvSpPr/>
            <p:nvPr/>
          </p:nvSpPr>
          <p:spPr>
            <a:xfrm rot="6524158">
              <a:off x="4011982" y="-537346"/>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10"/>
            <p:cNvSpPr/>
            <p:nvPr/>
          </p:nvSpPr>
          <p:spPr>
            <a:xfrm>
              <a:off x="4225365" y="-508000"/>
              <a:ext cx="54000" cy="540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10"/>
            <p:cNvSpPr/>
            <p:nvPr/>
          </p:nvSpPr>
          <p:spPr>
            <a:xfrm rot="3942850">
              <a:off x="4548138" y="-614043"/>
              <a:ext cx="53977" cy="53977"/>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10"/>
            <p:cNvSpPr/>
            <p:nvPr/>
          </p:nvSpPr>
          <p:spPr>
            <a:xfrm rot="6524158">
              <a:off x="3937275" y="-408851"/>
              <a:ext cx="54171" cy="54171"/>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41" name="Google Shape;341;p10"/>
          <p:cNvSpPr/>
          <p:nvPr/>
        </p:nvSpPr>
        <p:spPr>
          <a:xfrm rot="-5400000">
            <a:off x="9704549" y="-1312357"/>
            <a:ext cx="1175163" cy="3798160"/>
          </a:xfrm>
          <a:custGeom>
            <a:rect b="b" l="l" r="r" t="t"/>
            <a:pathLst>
              <a:path extrusionOk="0" h="2490597" w="1690882">
                <a:moveTo>
                  <a:pt x="1690697" y="-412"/>
                </a:moveTo>
                <a:cubicBezTo>
                  <a:pt x="1231116" y="78074"/>
                  <a:pt x="871071" y="425260"/>
                  <a:pt x="542173" y="755682"/>
                </a:cubicBezTo>
                <a:cubicBezTo>
                  <a:pt x="369770" y="928942"/>
                  <a:pt x="193653" y="1107631"/>
                  <a:pt x="95641" y="1331468"/>
                </a:cubicBezTo>
                <a:cubicBezTo>
                  <a:pt x="-61807" y="1690942"/>
                  <a:pt x="6297" y="2104232"/>
                  <a:pt x="77258" y="2490185"/>
                </a:cubicBezTo>
                <a:lnTo>
                  <a:pt x="1690697" y="2490185"/>
                </a:lnTo>
                <a:close/>
              </a:path>
            </a:pathLst>
          </a:custGeom>
          <a:solidFill>
            <a:srgbClr val="FFFFFF">
              <a:alpha val="4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10"/>
          <p:cNvSpPr/>
          <p:nvPr/>
        </p:nvSpPr>
        <p:spPr>
          <a:xfrm rot="-1974752">
            <a:off x="11134781" y="-189101"/>
            <a:ext cx="560429" cy="2051237"/>
          </a:xfrm>
          <a:custGeom>
            <a:rect b="b" l="l" r="r" t="t"/>
            <a:pathLst>
              <a:path extrusionOk="0" h="2051237" w="560429">
                <a:moveTo>
                  <a:pt x="232751" y="0"/>
                </a:moveTo>
                <a:lnTo>
                  <a:pt x="260419" y="17908"/>
                </a:lnTo>
                <a:lnTo>
                  <a:pt x="211970" y="82351"/>
                </a:lnTo>
                <a:cubicBezTo>
                  <a:pt x="185916" y="127451"/>
                  <a:pt x="172346" y="173222"/>
                  <a:pt x="165365" y="205814"/>
                </a:cubicBezTo>
                <a:cubicBezTo>
                  <a:pt x="154971" y="261993"/>
                  <a:pt x="148795" y="318670"/>
                  <a:pt x="146870" y="375505"/>
                </a:cubicBezTo>
                <a:cubicBezTo>
                  <a:pt x="144282" y="418415"/>
                  <a:pt x="141600" y="462804"/>
                  <a:pt x="135220" y="506415"/>
                </a:cubicBezTo>
                <a:cubicBezTo>
                  <a:pt x="123855" y="573413"/>
                  <a:pt x="108431" y="639876"/>
                  <a:pt x="88985" y="705543"/>
                </a:cubicBezTo>
                <a:cubicBezTo>
                  <a:pt x="47373" y="857557"/>
                  <a:pt x="7981" y="1001472"/>
                  <a:pt x="66236" y="1138923"/>
                </a:cubicBezTo>
                <a:cubicBezTo>
                  <a:pt x="82687" y="1174832"/>
                  <a:pt x="102281" y="1209658"/>
                  <a:pt x="124863" y="1243121"/>
                </a:cubicBezTo>
                <a:cubicBezTo>
                  <a:pt x="141970" y="1269911"/>
                  <a:pt x="159539" y="1297635"/>
                  <a:pt x="174057" y="1326293"/>
                </a:cubicBezTo>
                <a:cubicBezTo>
                  <a:pt x="204850" y="1387426"/>
                  <a:pt x="221402" y="1452919"/>
                  <a:pt x="237491" y="1516154"/>
                </a:cubicBezTo>
                <a:cubicBezTo>
                  <a:pt x="248587" y="1560310"/>
                  <a:pt x="260147" y="1605868"/>
                  <a:pt x="276421" y="1649089"/>
                </a:cubicBezTo>
                <a:cubicBezTo>
                  <a:pt x="324552" y="1777311"/>
                  <a:pt x="415450" y="1889725"/>
                  <a:pt x="521167" y="1989484"/>
                </a:cubicBezTo>
                <a:lnTo>
                  <a:pt x="560429" y="2022686"/>
                </a:lnTo>
                <a:lnTo>
                  <a:pt x="541949" y="2051237"/>
                </a:lnTo>
                <a:lnTo>
                  <a:pt x="491148" y="2008185"/>
                </a:lnTo>
                <a:cubicBezTo>
                  <a:pt x="383478" y="1906255"/>
                  <a:pt x="290662" y="1790940"/>
                  <a:pt x="240912" y="1658511"/>
                </a:cubicBezTo>
                <a:cubicBezTo>
                  <a:pt x="224175" y="1613811"/>
                  <a:pt x="212432" y="1567475"/>
                  <a:pt x="201059" y="1522696"/>
                </a:cubicBezTo>
                <a:cubicBezTo>
                  <a:pt x="185430" y="1460863"/>
                  <a:pt x="169249" y="1396848"/>
                  <a:pt x="139751" y="1338519"/>
                </a:cubicBezTo>
                <a:cubicBezTo>
                  <a:pt x="125973" y="1311107"/>
                  <a:pt x="108773" y="1284006"/>
                  <a:pt x="92129" y="1257840"/>
                </a:cubicBezTo>
                <a:cubicBezTo>
                  <a:pt x="68660" y="1222998"/>
                  <a:pt x="48288" y="1186739"/>
                  <a:pt x="31190" y="1149359"/>
                </a:cubicBezTo>
                <a:cubicBezTo>
                  <a:pt x="-30672" y="1003030"/>
                  <a:pt x="11772" y="848212"/>
                  <a:pt x="52829" y="698535"/>
                </a:cubicBezTo>
                <a:cubicBezTo>
                  <a:pt x="71859" y="633908"/>
                  <a:pt x="87015" y="568511"/>
                  <a:pt x="98231" y="502599"/>
                </a:cubicBezTo>
                <a:cubicBezTo>
                  <a:pt x="104428" y="460078"/>
                  <a:pt x="107479" y="416313"/>
                  <a:pt x="109698" y="373948"/>
                </a:cubicBezTo>
                <a:cubicBezTo>
                  <a:pt x="111760" y="315773"/>
                  <a:pt x="118214" y="257768"/>
                  <a:pt x="129024" y="200284"/>
                </a:cubicBezTo>
                <a:cubicBezTo>
                  <a:pt x="142016" y="139619"/>
                  <a:pt x="164948" y="85865"/>
                  <a:pt x="196285" y="41174"/>
                </a:cubicBez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10"/>
          <p:cNvSpPr/>
          <p:nvPr/>
        </p:nvSpPr>
        <p:spPr>
          <a:xfrm rot="5400000">
            <a:off x="243725" y="5697567"/>
            <a:ext cx="882209" cy="1438657"/>
          </a:xfrm>
          <a:custGeom>
            <a:rect b="b" l="l" r="r" t="t"/>
            <a:pathLst>
              <a:path extrusionOk="0" h="1438657" w="882209">
                <a:moveTo>
                  <a:pt x="2200" y="1409846"/>
                </a:moveTo>
                <a:cubicBezTo>
                  <a:pt x="-4195" y="1293927"/>
                  <a:pt x="2423" y="1172710"/>
                  <a:pt x="34484" y="1055569"/>
                </a:cubicBezTo>
                <a:cubicBezTo>
                  <a:pt x="48612" y="1003867"/>
                  <a:pt x="67554" y="953253"/>
                  <a:pt x="85874" y="904348"/>
                </a:cubicBezTo>
                <a:cubicBezTo>
                  <a:pt x="104194" y="855441"/>
                  <a:pt x="123834" y="802809"/>
                  <a:pt x="137653" y="750875"/>
                </a:cubicBezTo>
                <a:cubicBezTo>
                  <a:pt x="143552" y="728596"/>
                  <a:pt x="148675" y="705385"/>
                  <a:pt x="153721" y="682950"/>
                </a:cubicBezTo>
                <a:cubicBezTo>
                  <a:pt x="165909" y="627601"/>
                  <a:pt x="178641" y="570388"/>
                  <a:pt x="204568" y="517912"/>
                </a:cubicBezTo>
                <a:cubicBezTo>
                  <a:pt x="269932" y="385942"/>
                  <a:pt x="401280" y="312117"/>
                  <a:pt x="528280" y="240854"/>
                </a:cubicBezTo>
                <a:cubicBezTo>
                  <a:pt x="572218" y="216169"/>
                  <a:pt x="617709" y="190628"/>
                  <a:pt x="659239" y="163226"/>
                </a:cubicBezTo>
                <a:cubicBezTo>
                  <a:pt x="698054" y="137530"/>
                  <a:pt x="736170" y="108265"/>
                  <a:pt x="772966" y="79930"/>
                </a:cubicBezTo>
                <a:cubicBezTo>
                  <a:pt x="807161" y="53575"/>
                  <a:pt x="841958" y="26793"/>
                  <a:pt x="878366" y="2165"/>
                </a:cubicBezTo>
                <a:lnTo>
                  <a:pt x="882209" y="0"/>
                </a:lnTo>
                <a:lnTo>
                  <a:pt x="882209" y="47716"/>
                </a:lnTo>
                <a:lnTo>
                  <a:pt x="796876" y="110749"/>
                </a:lnTo>
                <a:cubicBezTo>
                  <a:pt x="759537" y="139472"/>
                  <a:pt x="720954" y="169203"/>
                  <a:pt x="680433" y="195674"/>
                </a:cubicBezTo>
                <a:cubicBezTo>
                  <a:pt x="637814" y="223854"/>
                  <a:pt x="591703" y="250014"/>
                  <a:pt x="547066" y="274701"/>
                </a:cubicBezTo>
                <a:cubicBezTo>
                  <a:pt x="419678" y="346275"/>
                  <a:pt x="299275" y="413811"/>
                  <a:pt x="239191" y="535145"/>
                </a:cubicBezTo>
                <a:cubicBezTo>
                  <a:pt x="215359" y="583430"/>
                  <a:pt x="203714" y="636063"/>
                  <a:pt x="191449" y="691334"/>
                </a:cubicBezTo>
                <a:cubicBezTo>
                  <a:pt x="186403" y="714157"/>
                  <a:pt x="181125" y="737912"/>
                  <a:pt x="174992" y="761200"/>
                </a:cubicBezTo>
                <a:cubicBezTo>
                  <a:pt x="160708" y="814919"/>
                  <a:pt x="141068" y="867474"/>
                  <a:pt x="122049" y="918243"/>
                </a:cubicBezTo>
                <a:cubicBezTo>
                  <a:pt x="104040" y="966372"/>
                  <a:pt x="85409" y="1016133"/>
                  <a:pt x="71745" y="1065737"/>
                </a:cubicBezTo>
                <a:cubicBezTo>
                  <a:pt x="40694" y="1179036"/>
                  <a:pt x="34445" y="1296800"/>
                  <a:pt x="40840" y="1409691"/>
                </a:cubicBezTo>
                <a:lnTo>
                  <a:pt x="43930" y="1438657"/>
                </a:lnTo>
                <a:lnTo>
                  <a:pt x="5239" y="1438657"/>
                </a:lnTo>
                <a:close/>
              </a:path>
            </a:pathLst>
          </a:cu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10"/>
          <p:cNvSpPr/>
          <p:nvPr/>
        </p:nvSpPr>
        <p:spPr>
          <a:xfrm flipH="1">
            <a:off x="-34499" y="1301"/>
            <a:ext cx="3464908" cy="1957023"/>
          </a:xfrm>
          <a:custGeom>
            <a:rect b="b" l="l" r="r" t="t"/>
            <a:pathLst>
              <a:path extrusionOk="0" h="1957023" w="3464908">
                <a:moveTo>
                  <a:pt x="3464908" y="0"/>
                </a:moveTo>
                <a:lnTo>
                  <a:pt x="0" y="0"/>
                </a:lnTo>
                <a:lnTo>
                  <a:pt x="24161" y="54701"/>
                </a:lnTo>
                <a:cubicBezTo>
                  <a:pt x="123734" y="224812"/>
                  <a:pt x="302053" y="225126"/>
                  <a:pt x="465378" y="326120"/>
                </a:cubicBezTo>
                <a:cubicBezTo>
                  <a:pt x="777202" y="519273"/>
                  <a:pt x="660900" y="849240"/>
                  <a:pt x="889560" y="1140551"/>
                </a:cubicBezTo>
                <a:cubicBezTo>
                  <a:pt x="1156087" y="1479987"/>
                  <a:pt x="1570800" y="1359108"/>
                  <a:pt x="2365820" y="1547843"/>
                </a:cubicBezTo>
                <a:cubicBezTo>
                  <a:pt x="2641287" y="1613156"/>
                  <a:pt x="3010508" y="1727156"/>
                  <a:pt x="3435851" y="1941646"/>
                </a:cubicBezTo>
                <a:lnTo>
                  <a:pt x="3464908" y="195702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45" name="Google Shape;345;p10"/>
          <p:cNvGrpSpPr/>
          <p:nvPr/>
        </p:nvGrpSpPr>
        <p:grpSpPr>
          <a:xfrm rot="7290842">
            <a:off x="-9758" y="302718"/>
            <a:ext cx="690252" cy="580131"/>
            <a:chOff x="3920565" y="-927555"/>
            <a:chExt cx="690262" cy="580139"/>
          </a:xfrm>
        </p:grpSpPr>
        <p:sp>
          <p:nvSpPr>
            <p:cNvPr id="346" name="Google Shape;346;p10"/>
            <p:cNvSpPr/>
            <p:nvPr/>
          </p:nvSpPr>
          <p:spPr>
            <a:xfrm>
              <a:off x="3920565" y="-8128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10"/>
            <p:cNvSpPr/>
            <p:nvPr/>
          </p:nvSpPr>
          <p:spPr>
            <a:xfrm rot="3942850">
              <a:off x="4243338" y="-9188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10"/>
            <p:cNvSpPr/>
            <p:nvPr/>
          </p:nvSpPr>
          <p:spPr>
            <a:xfrm rot="6524158">
              <a:off x="4242075" y="-677793"/>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9" name="Google Shape;349;p10"/>
            <p:cNvSpPr/>
            <p:nvPr/>
          </p:nvSpPr>
          <p:spPr>
            <a:xfrm>
              <a:off x="4072965" y="-6604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0" name="Google Shape;350;p10"/>
            <p:cNvSpPr/>
            <p:nvPr/>
          </p:nvSpPr>
          <p:spPr>
            <a:xfrm rot="3942850">
              <a:off x="4395738" y="-7664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10"/>
            <p:cNvSpPr/>
            <p:nvPr/>
          </p:nvSpPr>
          <p:spPr>
            <a:xfrm rot="6524158">
              <a:off x="4011982" y="-537346"/>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10"/>
            <p:cNvSpPr/>
            <p:nvPr/>
          </p:nvSpPr>
          <p:spPr>
            <a:xfrm>
              <a:off x="4225365" y="-508000"/>
              <a:ext cx="54000" cy="54000"/>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10"/>
            <p:cNvSpPr/>
            <p:nvPr/>
          </p:nvSpPr>
          <p:spPr>
            <a:xfrm rot="3942850">
              <a:off x="4548138" y="-614043"/>
              <a:ext cx="53977" cy="53977"/>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10"/>
            <p:cNvSpPr/>
            <p:nvPr/>
          </p:nvSpPr>
          <p:spPr>
            <a:xfrm rot="6524158">
              <a:off x="3937275" y="-408851"/>
              <a:ext cx="54171" cy="54171"/>
            </a:xfrm>
            <a:prstGeom prst="ellipse">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55" name="Google Shape;355;p10"/>
          <p:cNvSpPr txBox="1"/>
          <p:nvPr>
            <p:ph type="title"/>
          </p:nvPr>
        </p:nvSpPr>
        <p:spPr>
          <a:xfrm>
            <a:off x="548200" y="544275"/>
            <a:ext cx="11095500" cy="4839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56" name="Google Shape;356;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Abril Fatface"/>
              <a:buNone/>
              <a:defRPr b="0" i="0" sz="4000" u="none" cap="none" strike="noStrike">
                <a:solidFill>
                  <a:schemeClr val="dk1"/>
                </a:solidFill>
                <a:latin typeface="Abril Fatface"/>
                <a:ea typeface="Abril Fatface"/>
                <a:cs typeface="Abril Fatface"/>
                <a:sym typeface="Abril Fatface"/>
              </a:defRPr>
            </a:lvl1pPr>
            <a:lvl2pPr lvl="1"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2pPr>
            <a:lvl3pPr lvl="2"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3pPr>
            <a:lvl4pPr lvl="3"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4pPr>
            <a:lvl5pPr lvl="4"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5pPr>
            <a:lvl6pPr lvl="5"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6pPr>
            <a:lvl7pPr lvl="6"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7pPr>
            <a:lvl8pPr lvl="7"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8pPr>
            <a:lvl9pPr lvl="8"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1pPr>
            <a:lvl2pPr indent="-349250" lvl="1" marL="9144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2pPr>
            <a:lvl3pPr indent="-349250" lvl="2" marL="13716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3pPr>
            <a:lvl4pPr indent="-349250" lvl="3" marL="18288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4pPr>
            <a:lvl5pPr indent="-349250" lvl="4" marL="22860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5pPr>
            <a:lvl6pPr indent="-349250" lvl="5" marL="27432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6pPr>
            <a:lvl7pPr indent="-349250" lvl="6" marL="32004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7pPr>
            <a:lvl8pPr indent="-349250" lvl="7" marL="36576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8pPr>
            <a:lvl9pPr indent="-349250" lvl="8" marL="4114800" marR="0" rtl="0" algn="l">
              <a:lnSpc>
                <a:spcPct val="115000"/>
              </a:lnSpc>
              <a:spcBef>
                <a:spcPts val="2100"/>
              </a:spcBef>
              <a:spcAft>
                <a:spcPts val="210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1"/>
          <p:cNvSpPr txBox="1"/>
          <p:nvPr>
            <p:ph type="title"/>
          </p:nvPr>
        </p:nvSpPr>
        <p:spPr>
          <a:xfrm>
            <a:off x="644100" y="1928525"/>
            <a:ext cx="8744700" cy="2652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7000"/>
              <a:buNone/>
            </a:pPr>
            <a:r>
              <a:rPr lang="en"/>
              <a:t>Here goes your presentation title.</a:t>
            </a:r>
            <a:endParaRPr/>
          </a:p>
        </p:txBody>
      </p:sp>
      <p:sp>
        <p:nvSpPr>
          <p:cNvPr id="684" name="Google Shape;684;p21"/>
          <p:cNvSpPr txBox="1"/>
          <p:nvPr>
            <p:ph idx="1" type="subTitle"/>
          </p:nvPr>
        </p:nvSpPr>
        <p:spPr>
          <a:xfrm>
            <a:off x="644100" y="4340375"/>
            <a:ext cx="87447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here you can type a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id="761" name="Google Shape;761;p30"/>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762" name="Google Shape;762;p30"/>
          <p:cNvSpPr txBox="1"/>
          <p:nvPr>
            <p:ph type="title"/>
          </p:nvPr>
        </p:nvSpPr>
        <p:spPr>
          <a:xfrm>
            <a:off x="6591400" y="802975"/>
            <a:ext cx="5256600" cy="4351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7000"/>
              <a:buNone/>
            </a:pPr>
            <a:r>
              <a:rPr lang="en">
                <a:solidFill>
                  <a:schemeClr val="lt2"/>
                </a:solidFill>
              </a:rPr>
              <a:t>Koalas are even more lazy than cats.</a:t>
            </a:r>
            <a:endParaRPr>
              <a:solidFill>
                <a:schemeClr val="lt2"/>
              </a:solidFill>
            </a:endParaRPr>
          </a:p>
          <a:p>
            <a:pPr indent="0" lvl="0" marL="0" rtl="0" algn="l">
              <a:lnSpc>
                <a:spcPct val="100000"/>
              </a:lnSpc>
              <a:spcBef>
                <a:spcPts val="0"/>
              </a:spcBef>
              <a:spcAft>
                <a:spcPts val="0"/>
              </a:spcAft>
              <a:buSzPts val="7000"/>
              <a:buNone/>
            </a:pPr>
            <a:r>
              <a:t/>
            </a:r>
            <a:endParaRPr>
              <a:solidFill>
                <a:schemeClr val="lt2"/>
              </a:solidFill>
            </a:endParaRPr>
          </a:p>
          <a:p>
            <a:pPr indent="0" lvl="0" marL="0" rtl="0" algn="l">
              <a:lnSpc>
                <a:spcPct val="100000"/>
              </a:lnSpc>
              <a:spcBef>
                <a:spcPts val="0"/>
              </a:spcBef>
              <a:spcAft>
                <a:spcPts val="0"/>
              </a:spcAft>
              <a:buSzPts val="7000"/>
              <a:buNone/>
            </a:pPr>
            <a:r>
              <a:t/>
            </a:r>
            <a:endParaRPr>
              <a:solidFill>
                <a:schemeClr val="lt2"/>
              </a:solidFill>
            </a:endParaRPr>
          </a:p>
        </p:txBody>
      </p:sp>
      <p:sp>
        <p:nvSpPr>
          <p:cNvPr id="763" name="Google Shape;763;p30"/>
          <p:cNvSpPr txBox="1"/>
          <p:nvPr>
            <p:ph idx="1" type="body"/>
          </p:nvPr>
        </p:nvSpPr>
        <p:spPr>
          <a:xfrm>
            <a:off x="550225" y="5341800"/>
            <a:ext cx="11129100" cy="97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1"/>
          <p:cNvSpPr txBox="1"/>
          <p:nvPr>
            <p:ph type="title"/>
          </p:nvPr>
        </p:nvSpPr>
        <p:spPr>
          <a:xfrm>
            <a:off x="627725" y="672250"/>
            <a:ext cx="6106200" cy="3271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7000"/>
              <a:buNone/>
            </a:pPr>
            <a:r>
              <a:rPr lang="en" sz="6800">
                <a:solidFill>
                  <a:schemeClr val="lt2"/>
                </a:solidFill>
              </a:rPr>
              <a:t>Cats use their whiskers as feelers...</a:t>
            </a:r>
            <a:endParaRPr sz="6800">
              <a:solidFill>
                <a:schemeClr val="lt2"/>
              </a:solidFill>
            </a:endParaRPr>
          </a:p>
          <a:p>
            <a:pPr indent="0" lvl="0" marL="0" rtl="0" algn="l">
              <a:lnSpc>
                <a:spcPct val="100000"/>
              </a:lnSpc>
              <a:spcBef>
                <a:spcPts val="0"/>
              </a:spcBef>
              <a:spcAft>
                <a:spcPts val="0"/>
              </a:spcAft>
              <a:buSzPts val="7000"/>
              <a:buNone/>
            </a:pPr>
            <a:r>
              <a:t/>
            </a:r>
            <a:endParaRPr sz="6800">
              <a:solidFill>
                <a:schemeClr val="lt2"/>
              </a:solidFill>
            </a:endParaRPr>
          </a:p>
          <a:p>
            <a:pPr indent="0" lvl="0" marL="0" rtl="0" algn="l">
              <a:lnSpc>
                <a:spcPct val="100000"/>
              </a:lnSpc>
              <a:spcBef>
                <a:spcPts val="0"/>
              </a:spcBef>
              <a:spcAft>
                <a:spcPts val="0"/>
              </a:spcAft>
              <a:buSzPts val="7000"/>
              <a:buNone/>
            </a:pPr>
            <a:r>
              <a:t/>
            </a:r>
            <a:endParaRPr sz="6800">
              <a:solidFill>
                <a:schemeClr val="lt2"/>
              </a:solidFill>
            </a:endParaRPr>
          </a:p>
        </p:txBody>
      </p:sp>
      <p:sp>
        <p:nvSpPr>
          <p:cNvPr id="769" name="Google Shape;769;p31"/>
          <p:cNvSpPr txBox="1"/>
          <p:nvPr>
            <p:ph idx="1" type="body"/>
          </p:nvPr>
        </p:nvSpPr>
        <p:spPr>
          <a:xfrm>
            <a:off x="627725" y="4015450"/>
            <a:ext cx="6106200" cy="1813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...to determine if a space is too small to squeeze through.</a:t>
            </a:r>
            <a:endParaRPr/>
          </a:p>
          <a:p>
            <a:pPr indent="0" lvl="0" marL="0" rtl="0" algn="l">
              <a:lnSpc>
                <a:spcPct val="115000"/>
              </a:lnSpc>
              <a:spcBef>
                <a:spcPts val="2100"/>
              </a:spcBef>
              <a:spcAft>
                <a:spcPts val="0"/>
              </a:spcAft>
              <a:buSzPts val="1900"/>
              <a:buNone/>
            </a:pPr>
            <a:r>
              <a:rPr lang="en"/>
              <a:t>Also, cats love to sleep. A fifteen-year-old cat has probably spent ten years of its life sleeping.</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pic>
        <p:nvPicPr>
          <p:cNvPr id="770" name="Google Shape;770;p31"/>
          <p:cNvPicPr preferRelativeResize="0"/>
          <p:nvPr/>
        </p:nvPicPr>
        <p:blipFill rotWithShape="1">
          <a:blip r:embed="rId3">
            <a:alphaModFix/>
          </a:blip>
          <a:srcRect b="5096" l="0" r="0" t="0"/>
          <a:stretch/>
        </p:blipFill>
        <p:spPr>
          <a:xfrm flipH="1">
            <a:off x="6731574" y="436800"/>
            <a:ext cx="4503951" cy="5984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776" name="Google Shape;776;p32"/>
          <p:cNvSpPr txBox="1"/>
          <p:nvPr>
            <p:ph idx="1" type="subTitle"/>
          </p:nvPr>
        </p:nvSpPr>
        <p:spPr>
          <a:xfrm>
            <a:off x="415606" y="1696825"/>
            <a:ext cx="6406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Pandas don’t hibernate.</a:t>
            </a:r>
            <a:endParaRPr/>
          </a:p>
        </p:txBody>
      </p:sp>
      <p:sp>
        <p:nvSpPr>
          <p:cNvPr id="777" name="Google Shape;777;p32"/>
          <p:cNvSpPr txBox="1"/>
          <p:nvPr>
            <p:ph idx="5" type="body"/>
          </p:nvPr>
        </p:nvSpPr>
        <p:spPr>
          <a:xfrm>
            <a:off x="415600" y="3728238"/>
            <a:ext cx="64068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It is estimated that more than 50 million kangaroos live there. They are Australia’s national symbol and appear on postage stamps, coins, and airplanes.</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778" name="Google Shape;778;p32"/>
          <p:cNvSpPr txBox="1"/>
          <p:nvPr>
            <p:ph idx="2" type="subTitle"/>
          </p:nvPr>
        </p:nvSpPr>
        <p:spPr>
          <a:xfrm>
            <a:off x="415606" y="3301718"/>
            <a:ext cx="6406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There are more kangaroos than humans in Australia.</a:t>
            </a:r>
            <a:endParaRPr/>
          </a:p>
        </p:txBody>
      </p:sp>
      <p:sp>
        <p:nvSpPr>
          <p:cNvPr id="779" name="Google Shape;779;p32"/>
          <p:cNvSpPr txBox="1"/>
          <p:nvPr>
            <p:ph idx="6" type="body"/>
          </p:nvPr>
        </p:nvSpPr>
        <p:spPr>
          <a:xfrm>
            <a:off x="415600" y="5319900"/>
            <a:ext cx="64077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2100"/>
              </a:spcAft>
              <a:buSzPts val="1400"/>
              <a:buNone/>
            </a:pPr>
            <a:r>
              <a:t/>
            </a:r>
            <a:endParaRPr/>
          </a:p>
        </p:txBody>
      </p:sp>
      <p:sp>
        <p:nvSpPr>
          <p:cNvPr id="780" name="Google Shape;780;p32"/>
          <p:cNvSpPr txBox="1"/>
          <p:nvPr>
            <p:ph idx="3" type="subTitle"/>
          </p:nvPr>
        </p:nvSpPr>
        <p:spPr>
          <a:xfrm>
            <a:off x="415606" y="4906612"/>
            <a:ext cx="6406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Koalas are even more lazy than cats.</a:t>
            </a:r>
            <a:endParaRPr/>
          </a:p>
        </p:txBody>
      </p:sp>
      <p:sp>
        <p:nvSpPr>
          <p:cNvPr id="781" name="Google Shape;781;p32"/>
          <p:cNvSpPr txBox="1"/>
          <p:nvPr>
            <p:ph idx="4" type="body"/>
          </p:nvPr>
        </p:nvSpPr>
        <p:spPr>
          <a:xfrm>
            <a:off x="415600" y="2134775"/>
            <a:ext cx="64068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33"/>
          <p:cNvSpPr txBox="1"/>
          <p:nvPr>
            <p:ph type="title"/>
          </p:nvPr>
        </p:nvSpPr>
        <p:spPr>
          <a:xfrm>
            <a:off x="548200" y="925275"/>
            <a:ext cx="11095500" cy="4839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8000"/>
              <a:buNone/>
            </a:pPr>
            <a:r>
              <a:rPr lang="en"/>
              <a:t>Very interesting facts!</a:t>
            </a:r>
            <a:endParaRPr/>
          </a:p>
        </p:txBody>
      </p:sp>
      <p:sp>
        <p:nvSpPr>
          <p:cNvPr id="787" name="Google Shape;787;p33"/>
          <p:cNvSpPr txBox="1"/>
          <p:nvPr>
            <p:ph idx="4294967295" type="body"/>
          </p:nvPr>
        </p:nvSpPr>
        <p:spPr>
          <a:xfrm>
            <a:off x="548200" y="6388075"/>
            <a:ext cx="11095500" cy="4476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sz="1400"/>
              <a:t>This is where you section ends. Duplicate this set of slides as many times you need to go over all your sections.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4"/>
          <p:cNvSpPr txBox="1"/>
          <p:nvPr>
            <p:ph idx="2" type="title"/>
          </p:nvPr>
        </p:nvSpPr>
        <p:spPr>
          <a:xfrm>
            <a:off x="715025" y="898175"/>
            <a:ext cx="107148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Some facts about my cats. </a:t>
            </a:r>
            <a:endParaRPr/>
          </a:p>
        </p:txBody>
      </p:sp>
      <p:sp>
        <p:nvSpPr>
          <p:cNvPr id="793" name="Google Shape;793;p34"/>
          <p:cNvSpPr txBox="1"/>
          <p:nvPr>
            <p:ph idx="5" type="body"/>
          </p:nvPr>
        </p:nvSpPr>
        <p:spPr>
          <a:xfrm>
            <a:off x="4516345" y="3608575"/>
            <a:ext cx="2948400" cy="9252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lang="en"/>
              <a:t>Traveled by plane. Twice!</a:t>
            </a:r>
            <a:endParaRPr/>
          </a:p>
        </p:txBody>
      </p:sp>
      <p:sp>
        <p:nvSpPr>
          <p:cNvPr id="794" name="Google Shape;794;p34"/>
          <p:cNvSpPr txBox="1"/>
          <p:nvPr>
            <p:ph idx="6" type="body"/>
          </p:nvPr>
        </p:nvSpPr>
        <p:spPr>
          <a:xfrm>
            <a:off x="715025" y="3608575"/>
            <a:ext cx="2948400" cy="9252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lang="en"/>
              <a:t>Of my cats are adorable.</a:t>
            </a:r>
            <a:endParaRPr/>
          </a:p>
        </p:txBody>
      </p:sp>
      <p:sp>
        <p:nvSpPr>
          <p:cNvPr id="795" name="Google Shape;795;p34"/>
          <p:cNvSpPr txBox="1"/>
          <p:nvPr>
            <p:ph type="title"/>
          </p:nvPr>
        </p:nvSpPr>
        <p:spPr>
          <a:xfrm>
            <a:off x="715025" y="2378150"/>
            <a:ext cx="2948400" cy="11886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7000"/>
              <a:buNone/>
            </a:pPr>
            <a:r>
              <a:rPr lang="en">
                <a:solidFill>
                  <a:schemeClr val="accent1"/>
                </a:solidFill>
              </a:rPr>
              <a:t>100%</a:t>
            </a:r>
            <a:endParaRPr>
              <a:solidFill>
                <a:schemeClr val="accent1"/>
              </a:solidFill>
            </a:endParaRPr>
          </a:p>
        </p:txBody>
      </p:sp>
      <p:sp>
        <p:nvSpPr>
          <p:cNvPr id="796" name="Google Shape;796;p34"/>
          <p:cNvSpPr txBox="1"/>
          <p:nvPr>
            <p:ph idx="3" type="title"/>
          </p:nvPr>
        </p:nvSpPr>
        <p:spPr>
          <a:xfrm>
            <a:off x="4516336" y="2378150"/>
            <a:ext cx="2948400" cy="11886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7000"/>
              <a:buNone/>
            </a:pPr>
            <a:r>
              <a:rPr lang="en">
                <a:solidFill>
                  <a:schemeClr val="accent1"/>
                </a:solidFill>
              </a:rPr>
              <a:t>25%</a:t>
            </a:r>
            <a:endParaRPr>
              <a:solidFill>
                <a:schemeClr val="accent1"/>
              </a:solidFill>
            </a:endParaRPr>
          </a:p>
        </p:txBody>
      </p:sp>
      <p:sp>
        <p:nvSpPr>
          <p:cNvPr id="797" name="Google Shape;797;p34"/>
          <p:cNvSpPr txBox="1"/>
          <p:nvPr>
            <p:ph idx="4" type="title"/>
          </p:nvPr>
        </p:nvSpPr>
        <p:spPr>
          <a:xfrm>
            <a:off x="8481454" y="2378150"/>
            <a:ext cx="2948400" cy="11886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7000"/>
              <a:buNone/>
            </a:pPr>
            <a:r>
              <a:rPr lang="en">
                <a:solidFill>
                  <a:schemeClr val="accent1"/>
                </a:solidFill>
              </a:rPr>
              <a:t>75%</a:t>
            </a:r>
            <a:endParaRPr>
              <a:solidFill>
                <a:schemeClr val="accent1"/>
              </a:solidFill>
            </a:endParaRPr>
          </a:p>
        </p:txBody>
      </p:sp>
      <p:sp>
        <p:nvSpPr>
          <p:cNvPr id="798" name="Google Shape;798;p34"/>
          <p:cNvSpPr txBox="1"/>
          <p:nvPr>
            <p:ph idx="1" type="body"/>
          </p:nvPr>
        </p:nvSpPr>
        <p:spPr>
          <a:xfrm>
            <a:off x="8481446" y="3619725"/>
            <a:ext cx="2948400" cy="9252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lang="en"/>
              <a:t>Are females.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5"/>
          <p:cNvSpPr txBox="1"/>
          <p:nvPr>
            <p:ph type="title"/>
          </p:nvPr>
        </p:nvSpPr>
        <p:spPr>
          <a:xfrm>
            <a:off x="720400" y="898175"/>
            <a:ext cx="1091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Let’s review some facts.</a:t>
            </a:r>
            <a:endParaRPr/>
          </a:p>
        </p:txBody>
      </p:sp>
      <p:sp>
        <p:nvSpPr>
          <p:cNvPr id="804" name="Google Shape;804;p35"/>
          <p:cNvSpPr txBox="1"/>
          <p:nvPr>
            <p:ph idx="1" type="subTitle"/>
          </p:nvPr>
        </p:nvSpPr>
        <p:spPr>
          <a:xfrm>
            <a:off x="720400" y="216360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Elephants</a:t>
            </a:r>
            <a:endParaRPr/>
          </a:p>
        </p:txBody>
      </p:sp>
      <p:sp>
        <p:nvSpPr>
          <p:cNvPr id="805" name="Google Shape;805;p35"/>
          <p:cNvSpPr txBox="1"/>
          <p:nvPr>
            <p:ph idx="8" type="body"/>
          </p:nvPr>
        </p:nvSpPr>
        <p:spPr>
          <a:xfrm>
            <a:off x="8381787" y="44186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Koalas are even more lazy than cats.</a:t>
            </a:r>
            <a:endParaRPr/>
          </a:p>
        </p:txBody>
      </p:sp>
      <p:sp>
        <p:nvSpPr>
          <p:cNvPr id="806" name="Google Shape;806;p35"/>
          <p:cNvSpPr txBox="1"/>
          <p:nvPr>
            <p:ph idx="2" type="subTitle"/>
          </p:nvPr>
        </p:nvSpPr>
        <p:spPr>
          <a:xfrm>
            <a:off x="720400" y="4020325"/>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Dogs</a:t>
            </a:r>
            <a:endParaRPr/>
          </a:p>
        </p:txBody>
      </p:sp>
      <p:sp>
        <p:nvSpPr>
          <p:cNvPr id="807" name="Google Shape;807;p35"/>
          <p:cNvSpPr txBox="1"/>
          <p:nvPr>
            <p:ph idx="13" type="body"/>
          </p:nvPr>
        </p:nvSpPr>
        <p:spPr>
          <a:xfrm>
            <a:off x="720400" y="25898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Elephants can sense storms.</a:t>
            </a:r>
            <a:endParaRPr/>
          </a:p>
          <a:p>
            <a:pPr indent="0" lvl="0" marL="0" rtl="0" algn="l">
              <a:lnSpc>
                <a:spcPct val="115000"/>
              </a:lnSpc>
              <a:spcBef>
                <a:spcPts val="2100"/>
              </a:spcBef>
              <a:spcAft>
                <a:spcPts val="2100"/>
              </a:spcAft>
              <a:buSzPts val="1600"/>
              <a:buNone/>
            </a:pPr>
            <a:r>
              <a:t/>
            </a:r>
            <a:endParaRPr/>
          </a:p>
        </p:txBody>
      </p:sp>
      <p:sp>
        <p:nvSpPr>
          <p:cNvPr id="808" name="Google Shape;808;p35"/>
          <p:cNvSpPr txBox="1"/>
          <p:nvPr>
            <p:ph idx="3" type="subTitle"/>
          </p:nvPr>
        </p:nvSpPr>
        <p:spPr>
          <a:xfrm>
            <a:off x="8381787" y="217298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Cats</a:t>
            </a:r>
            <a:endParaRPr/>
          </a:p>
        </p:txBody>
      </p:sp>
      <p:sp>
        <p:nvSpPr>
          <p:cNvPr id="809" name="Google Shape;809;p35"/>
          <p:cNvSpPr txBox="1"/>
          <p:nvPr>
            <p:ph idx="15" type="body"/>
          </p:nvPr>
        </p:nvSpPr>
        <p:spPr>
          <a:xfrm>
            <a:off x="720400" y="44186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Dogs can smell your feelings.</a:t>
            </a:r>
            <a:endParaRPr/>
          </a:p>
        </p:txBody>
      </p:sp>
      <p:sp>
        <p:nvSpPr>
          <p:cNvPr id="810" name="Google Shape;810;p35"/>
          <p:cNvSpPr txBox="1"/>
          <p:nvPr>
            <p:ph idx="4" type="subTitle"/>
          </p:nvPr>
        </p:nvSpPr>
        <p:spPr>
          <a:xfrm>
            <a:off x="4571787" y="218095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Pandas</a:t>
            </a:r>
            <a:endParaRPr/>
          </a:p>
        </p:txBody>
      </p:sp>
      <p:sp>
        <p:nvSpPr>
          <p:cNvPr id="811" name="Google Shape;811;p35"/>
          <p:cNvSpPr txBox="1"/>
          <p:nvPr>
            <p:ph idx="5" type="subTitle"/>
          </p:nvPr>
        </p:nvSpPr>
        <p:spPr>
          <a:xfrm>
            <a:off x="4571787" y="4020325"/>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Kangaroos</a:t>
            </a:r>
            <a:endParaRPr/>
          </a:p>
        </p:txBody>
      </p:sp>
      <p:sp>
        <p:nvSpPr>
          <p:cNvPr id="812" name="Google Shape;812;p35"/>
          <p:cNvSpPr txBox="1"/>
          <p:nvPr>
            <p:ph idx="6" type="subTitle"/>
          </p:nvPr>
        </p:nvSpPr>
        <p:spPr>
          <a:xfrm>
            <a:off x="8381787" y="400178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000"/>
              <a:buNone/>
            </a:pPr>
            <a:r>
              <a:rPr lang="en"/>
              <a:t>Koalas</a:t>
            </a:r>
            <a:endParaRPr/>
          </a:p>
        </p:txBody>
      </p:sp>
      <p:sp>
        <p:nvSpPr>
          <p:cNvPr id="813" name="Google Shape;813;p35"/>
          <p:cNvSpPr txBox="1"/>
          <p:nvPr>
            <p:ph idx="7" type="body"/>
          </p:nvPr>
        </p:nvSpPr>
        <p:spPr>
          <a:xfrm>
            <a:off x="4571787" y="25898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Pandas don’t hibernate.</a:t>
            </a:r>
            <a:endParaRPr/>
          </a:p>
        </p:txBody>
      </p:sp>
      <p:sp>
        <p:nvSpPr>
          <p:cNvPr id="814" name="Google Shape;814;p35"/>
          <p:cNvSpPr txBox="1"/>
          <p:nvPr>
            <p:ph idx="9" type="body"/>
          </p:nvPr>
        </p:nvSpPr>
        <p:spPr>
          <a:xfrm>
            <a:off x="4571787" y="44186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a:t>There are more kangaroos than humans in Australia.</a:t>
            </a:r>
            <a:endParaRPr/>
          </a:p>
          <a:p>
            <a:pPr indent="0" lvl="0" marL="0" rtl="0" algn="l">
              <a:lnSpc>
                <a:spcPct val="115000"/>
              </a:lnSpc>
              <a:spcBef>
                <a:spcPts val="2100"/>
              </a:spcBef>
              <a:spcAft>
                <a:spcPts val="2100"/>
              </a:spcAft>
              <a:buSzPts val="1600"/>
              <a:buNone/>
            </a:pPr>
            <a:r>
              <a:t/>
            </a:r>
            <a:endParaRPr/>
          </a:p>
        </p:txBody>
      </p:sp>
      <p:sp>
        <p:nvSpPr>
          <p:cNvPr id="815" name="Google Shape;815;p35"/>
          <p:cNvSpPr txBox="1"/>
          <p:nvPr>
            <p:ph idx="14" type="body"/>
          </p:nvPr>
        </p:nvSpPr>
        <p:spPr>
          <a:xfrm>
            <a:off x="8381787" y="25898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Cats use their whiskers as feelers to determine if a space is too small to squeeze through.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6"/>
          <p:cNvSpPr txBox="1"/>
          <p:nvPr>
            <p:ph type="title"/>
          </p:nvPr>
        </p:nvSpPr>
        <p:spPr>
          <a:xfrm>
            <a:off x="1189050" y="669575"/>
            <a:ext cx="97074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dream team!</a:t>
            </a:r>
            <a:endParaRPr/>
          </a:p>
        </p:txBody>
      </p:sp>
      <p:sp>
        <p:nvSpPr>
          <p:cNvPr id="821" name="Google Shape;821;p36"/>
          <p:cNvSpPr txBox="1"/>
          <p:nvPr>
            <p:ph idx="1" type="subTitle"/>
          </p:nvPr>
        </p:nvSpPr>
        <p:spPr>
          <a:xfrm>
            <a:off x="1189052" y="4020675"/>
            <a:ext cx="26589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lang="en"/>
              <a:t>Erika V.</a:t>
            </a:r>
            <a:endParaRPr/>
          </a:p>
        </p:txBody>
      </p:sp>
      <p:sp>
        <p:nvSpPr>
          <p:cNvPr id="822" name="Google Shape;822;p36"/>
          <p:cNvSpPr txBox="1"/>
          <p:nvPr>
            <p:ph idx="2" type="subTitle"/>
          </p:nvPr>
        </p:nvSpPr>
        <p:spPr>
          <a:xfrm>
            <a:off x="4713302" y="4020675"/>
            <a:ext cx="26589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lang="en"/>
              <a:t>John S.</a:t>
            </a:r>
            <a:endParaRPr/>
          </a:p>
        </p:txBody>
      </p:sp>
      <p:sp>
        <p:nvSpPr>
          <p:cNvPr id="823" name="Google Shape;823;p36"/>
          <p:cNvSpPr txBox="1"/>
          <p:nvPr>
            <p:ph idx="3" type="subTitle"/>
          </p:nvPr>
        </p:nvSpPr>
        <p:spPr>
          <a:xfrm>
            <a:off x="8237552" y="4020675"/>
            <a:ext cx="26586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100"/>
              <a:buNone/>
            </a:pPr>
            <a:r>
              <a:rPr lang="en"/>
              <a:t>Marie M.</a:t>
            </a:r>
            <a:endParaRPr/>
          </a:p>
        </p:txBody>
      </p:sp>
      <p:sp>
        <p:nvSpPr>
          <p:cNvPr id="824" name="Google Shape;824;p36"/>
          <p:cNvSpPr txBox="1"/>
          <p:nvPr>
            <p:ph idx="4" type="body"/>
          </p:nvPr>
        </p:nvSpPr>
        <p:spPr>
          <a:xfrm>
            <a:off x="1189050" y="4458625"/>
            <a:ext cx="26589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825" name="Google Shape;825;p36"/>
          <p:cNvSpPr txBox="1"/>
          <p:nvPr>
            <p:ph idx="5" type="body"/>
          </p:nvPr>
        </p:nvSpPr>
        <p:spPr>
          <a:xfrm>
            <a:off x="4713300" y="4447196"/>
            <a:ext cx="26589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826" name="Google Shape;826;p36"/>
          <p:cNvSpPr txBox="1"/>
          <p:nvPr>
            <p:ph idx="6" type="body"/>
          </p:nvPr>
        </p:nvSpPr>
        <p:spPr>
          <a:xfrm>
            <a:off x="8237550" y="4433967"/>
            <a:ext cx="26589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700"/>
              <a:buNone/>
            </a:pPr>
            <a:r>
              <a:rPr lang="en"/>
              <a:t>Lorem ipsum dolor sit amet, consectetuer adipiscing elit. Aenean commodo ligula eget dolor.</a:t>
            </a:r>
            <a:endParaRPr/>
          </a:p>
        </p:txBody>
      </p:sp>
      <p:sp>
        <p:nvSpPr>
          <p:cNvPr id="827" name="Google Shape;827;p36"/>
          <p:cNvSpPr/>
          <p:nvPr/>
        </p:nvSpPr>
        <p:spPr>
          <a:xfrm>
            <a:off x="1798642" y="24144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6"/>
          <p:cNvSpPr/>
          <p:nvPr/>
        </p:nvSpPr>
        <p:spPr>
          <a:xfrm>
            <a:off x="5323717" y="24431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6"/>
          <p:cNvSpPr/>
          <p:nvPr/>
        </p:nvSpPr>
        <p:spPr>
          <a:xfrm>
            <a:off x="8847142" y="24431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0" name="Google Shape;830;p36"/>
          <p:cNvPicPr preferRelativeResize="0"/>
          <p:nvPr/>
        </p:nvPicPr>
        <p:blipFill rotWithShape="1">
          <a:blip r:embed="rId3">
            <a:alphaModFix/>
          </a:blip>
          <a:srcRect b="61742" l="33004" r="25212" t="8689"/>
          <a:stretch/>
        </p:blipFill>
        <p:spPr>
          <a:xfrm>
            <a:off x="1800302" y="2435807"/>
            <a:ext cx="1389900" cy="1389900"/>
          </a:xfrm>
          <a:prstGeom prst="ellipse">
            <a:avLst/>
          </a:prstGeom>
          <a:noFill/>
          <a:ln>
            <a:noFill/>
          </a:ln>
        </p:spPr>
      </p:pic>
      <p:pic>
        <p:nvPicPr>
          <p:cNvPr id="831" name="Google Shape;831;p36"/>
          <p:cNvPicPr preferRelativeResize="0"/>
          <p:nvPr/>
        </p:nvPicPr>
        <p:blipFill rotWithShape="1">
          <a:blip r:embed="rId4">
            <a:alphaModFix/>
          </a:blip>
          <a:srcRect b="14540" l="32897" r="25726" t="19488"/>
          <a:stretch/>
        </p:blipFill>
        <p:spPr>
          <a:xfrm>
            <a:off x="5325375" y="2444813"/>
            <a:ext cx="1389900" cy="1389900"/>
          </a:xfrm>
          <a:prstGeom prst="ellipse">
            <a:avLst/>
          </a:prstGeom>
          <a:noFill/>
          <a:ln>
            <a:noFill/>
          </a:ln>
        </p:spPr>
      </p:pic>
      <p:pic>
        <p:nvPicPr>
          <p:cNvPr id="832" name="Google Shape;832;p36"/>
          <p:cNvPicPr preferRelativeResize="0"/>
          <p:nvPr/>
        </p:nvPicPr>
        <p:blipFill rotWithShape="1">
          <a:blip r:embed="rId5">
            <a:alphaModFix/>
          </a:blip>
          <a:srcRect b="50920" l="24173" r="0" t="0"/>
          <a:stretch/>
        </p:blipFill>
        <p:spPr>
          <a:xfrm>
            <a:off x="8848802" y="2425127"/>
            <a:ext cx="1389900" cy="13899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3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This is an editable world map.</a:t>
            </a:r>
            <a:endParaRPr/>
          </a:p>
        </p:txBody>
      </p:sp>
      <p:sp>
        <p:nvSpPr>
          <p:cNvPr id="838" name="Google Shape;838;p37"/>
          <p:cNvSpPr txBox="1"/>
          <p:nvPr>
            <p:ph idx="1" type="subTitle"/>
          </p:nvPr>
        </p:nvSpPr>
        <p:spPr>
          <a:xfrm>
            <a:off x="8378500" y="1882375"/>
            <a:ext cx="3397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Showcase places</a:t>
            </a:r>
            <a:endParaRPr/>
          </a:p>
        </p:txBody>
      </p:sp>
      <p:sp>
        <p:nvSpPr>
          <p:cNvPr id="839" name="Google Shape;839;p37"/>
          <p:cNvSpPr txBox="1"/>
          <p:nvPr>
            <p:ph idx="2" type="subTitle"/>
          </p:nvPr>
        </p:nvSpPr>
        <p:spPr>
          <a:xfrm>
            <a:off x="8378500" y="4102757"/>
            <a:ext cx="3397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100% Editable</a:t>
            </a:r>
            <a:endParaRPr/>
          </a:p>
        </p:txBody>
      </p:sp>
      <p:grpSp>
        <p:nvGrpSpPr>
          <p:cNvPr id="840" name="Google Shape;840;p37"/>
          <p:cNvGrpSpPr/>
          <p:nvPr/>
        </p:nvGrpSpPr>
        <p:grpSpPr>
          <a:xfrm>
            <a:off x="95072" y="1992388"/>
            <a:ext cx="7944879" cy="3615709"/>
            <a:chOff x="275475" y="1342375"/>
            <a:chExt cx="7012250" cy="3021400"/>
          </a:xfrm>
        </p:grpSpPr>
        <p:sp>
          <p:nvSpPr>
            <p:cNvPr id="841" name="Google Shape;841;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6" name="Google Shape;936;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7" name="Google Shape;937;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8" name="Google Shape;938;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9" name="Google Shape;939;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0" name="Google Shape;940;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1" name="Google Shape;941;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2" name="Google Shape;942;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3" name="Google Shape;943;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4" name="Google Shape;944;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5" name="Google Shape;945;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6" name="Google Shape;946;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7" name="Google Shape;947;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8" name="Google Shape;948;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9" name="Google Shape;949;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0" name="Google Shape;950;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1" name="Google Shape;951;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2" name="Google Shape;952;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3" name="Google Shape;953;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4" name="Google Shape;954;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5" name="Google Shape;955;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6" name="Google Shape;956;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7" name="Google Shape;957;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8" name="Google Shape;958;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9" name="Google Shape;959;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0" name="Google Shape;960;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1" name="Google Shape;961;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2" name="Google Shape;962;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3" name="Google Shape;963;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4" name="Google Shape;964;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5" name="Google Shape;965;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6" name="Google Shape;966;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7" name="Google Shape;967;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8" name="Google Shape;968;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9" name="Google Shape;969;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0" name="Google Shape;970;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1" name="Google Shape;971;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2" name="Google Shape;972;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3" name="Google Shape;973;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4" name="Google Shape;974;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5" name="Google Shape;975;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6" name="Google Shape;976;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7" name="Google Shape;977;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8" name="Google Shape;978;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9" name="Google Shape;979;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0" name="Google Shape;980;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1" name="Google Shape;981;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2" name="Google Shape;982;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3" name="Google Shape;983;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4" name="Google Shape;984;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5" name="Google Shape;985;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6" name="Google Shape;986;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7" name="Google Shape;987;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8" name="Google Shape;988;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9" name="Google Shape;989;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0" name="Google Shape;990;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1" name="Google Shape;991;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2" name="Google Shape;992;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3" name="Google Shape;993;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4" name="Google Shape;994;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5" name="Google Shape;995;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6" name="Google Shape;996;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7" name="Google Shape;997;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8" name="Google Shape;998;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9" name="Google Shape;999;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0" name="Google Shape;1000;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1" name="Google Shape;1001;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2" name="Google Shape;1002;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3" name="Google Shape;1003;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4" name="Google Shape;1004;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5" name="Google Shape;1005;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6" name="Google Shape;1006;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7" name="Google Shape;1007;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8" name="Google Shape;1008;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9" name="Google Shape;1009;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0" name="Google Shape;1010;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1" name="Google Shape;1011;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2" name="Google Shape;1012;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3" name="Google Shape;1013;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4" name="Google Shape;1014;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5" name="Google Shape;1015;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6" name="Google Shape;1016;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7" name="Google Shape;1017;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8" name="Google Shape;1018;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9" name="Google Shape;1019;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0" name="Google Shape;1020;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1" name="Google Shape;1021;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2" name="Google Shape;1022;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3" name="Google Shape;1023;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4" name="Google Shape;1024;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5" name="Google Shape;1025;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6" name="Google Shape;1026;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7" name="Google Shape;1027;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8" name="Google Shape;1028;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9" name="Google Shape;1029;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0" name="Google Shape;1030;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1" name="Google Shape;1031;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2" name="Google Shape;1032;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3" name="Google Shape;1033;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4" name="Google Shape;1034;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5" name="Google Shape;1035;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6" name="Google Shape;1036;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7" name="Google Shape;1037;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8" name="Google Shape;1038;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9" name="Google Shape;1039;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0" name="Google Shape;1040;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1" name="Google Shape;1041;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2" name="Google Shape;1042;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3" name="Google Shape;1043;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4" name="Google Shape;1044;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5" name="Google Shape;1045;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6" name="Google Shape;1046;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7" name="Google Shape;1047;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8" name="Google Shape;1048;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9" name="Google Shape;1049;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0" name="Google Shape;1050;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1" name="Google Shape;1051;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052" name="Google Shape;1052;p37"/>
          <p:cNvSpPr txBox="1"/>
          <p:nvPr>
            <p:ph idx="3" type="body"/>
          </p:nvPr>
        </p:nvSpPr>
        <p:spPr>
          <a:xfrm>
            <a:off x="8378500" y="2318375"/>
            <a:ext cx="3397800" cy="1553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400"/>
              <a:buNone/>
            </a:pPr>
            <a:r>
              <a:rPr lang="en"/>
              <a:t>You can use maps to show your offices or markets. Or as charts, highlighting the countries and adding your data.</a:t>
            </a:r>
            <a:endParaRPr/>
          </a:p>
          <a:p>
            <a:pPr indent="0" lvl="0" marL="0" rtl="0" algn="l">
              <a:lnSpc>
                <a:spcPct val="100000"/>
              </a:lnSpc>
              <a:spcBef>
                <a:spcPts val="0"/>
              </a:spcBef>
              <a:spcAft>
                <a:spcPts val="0"/>
              </a:spcAft>
              <a:buSzPts val="1400"/>
              <a:buNone/>
            </a:pPr>
            <a:r>
              <a:t/>
            </a:r>
            <a:endParaRPr/>
          </a:p>
        </p:txBody>
      </p:sp>
      <p:sp>
        <p:nvSpPr>
          <p:cNvPr id="1053" name="Google Shape;1053;p37"/>
          <p:cNvSpPr txBox="1"/>
          <p:nvPr>
            <p:ph idx="4" type="body"/>
          </p:nvPr>
        </p:nvSpPr>
        <p:spPr>
          <a:xfrm>
            <a:off x="8378500" y="4506700"/>
            <a:ext cx="3397800" cy="1553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400"/>
              <a:buNone/>
            </a:pPr>
            <a:r>
              <a:rPr lang="en"/>
              <a:t>You can double click on the desired country and change fill color.</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38"/>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And this is a timeline or process</a:t>
            </a:r>
            <a:endParaRPr/>
          </a:p>
        </p:txBody>
      </p:sp>
      <p:sp>
        <p:nvSpPr>
          <p:cNvPr id="1059" name="Google Shape;1059;p38"/>
          <p:cNvSpPr txBox="1"/>
          <p:nvPr>
            <p:ph idx="1" type="subTitle"/>
          </p:nvPr>
        </p:nvSpPr>
        <p:spPr>
          <a:xfrm>
            <a:off x="682400" y="25859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200"/>
              <a:buNone/>
            </a:pPr>
            <a:r>
              <a:rPr lang="en"/>
              <a:t>Monday</a:t>
            </a:r>
            <a:endParaRPr/>
          </a:p>
        </p:txBody>
      </p:sp>
      <p:sp>
        <p:nvSpPr>
          <p:cNvPr id="1060" name="Google Shape;1060;p38"/>
          <p:cNvSpPr txBox="1"/>
          <p:nvPr>
            <p:ph idx="7" type="body"/>
          </p:nvPr>
        </p:nvSpPr>
        <p:spPr>
          <a:xfrm>
            <a:off x="2889775" y="35085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Lorem ipsum dolor sit amet, consectetuer adipiscing elit.</a:t>
            </a:r>
            <a:endParaRPr/>
          </a:p>
        </p:txBody>
      </p:sp>
      <p:sp>
        <p:nvSpPr>
          <p:cNvPr id="1061" name="Google Shape;1061;p38"/>
          <p:cNvSpPr txBox="1"/>
          <p:nvPr>
            <p:ph idx="2" type="subTitle"/>
          </p:nvPr>
        </p:nvSpPr>
        <p:spPr>
          <a:xfrm>
            <a:off x="2889777" y="25859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200"/>
              <a:buNone/>
            </a:pPr>
            <a:r>
              <a:rPr lang="en"/>
              <a:t>Tuesday</a:t>
            </a:r>
            <a:endParaRPr/>
          </a:p>
        </p:txBody>
      </p:sp>
      <p:sp>
        <p:nvSpPr>
          <p:cNvPr id="1062" name="Google Shape;1062;p38"/>
          <p:cNvSpPr txBox="1"/>
          <p:nvPr>
            <p:ph idx="8" type="body"/>
          </p:nvPr>
        </p:nvSpPr>
        <p:spPr>
          <a:xfrm>
            <a:off x="5097150" y="35085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Lorem ipsum dolor sit amet, consectetuer adipiscing elit.</a:t>
            </a:r>
            <a:endParaRPr/>
          </a:p>
        </p:txBody>
      </p:sp>
      <p:sp>
        <p:nvSpPr>
          <p:cNvPr id="1063" name="Google Shape;1063;p38"/>
          <p:cNvSpPr txBox="1"/>
          <p:nvPr>
            <p:ph idx="3" type="subTitle"/>
          </p:nvPr>
        </p:nvSpPr>
        <p:spPr>
          <a:xfrm>
            <a:off x="5097153" y="26124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200"/>
              <a:buNone/>
            </a:pPr>
            <a:r>
              <a:rPr lang="en"/>
              <a:t>Wednesday</a:t>
            </a:r>
            <a:endParaRPr/>
          </a:p>
        </p:txBody>
      </p:sp>
      <p:sp>
        <p:nvSpPr>
          <p:cNvPr id="1064" name="Google Shape;1064;p38"/>
          <p:cNvSpPr txBox="1"/>
          <p:nvPr>
            <p:ph idx="9" type="body"/>
          </p:nvPr>
        </p:nvSpPr>
        <p:spPr>
          <a:xfrm>
            <a:off x="7304525" y="35085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Lorem ipsum dolor sit amet, consectetuer adipiscing elit.</a:t>
            </a:r>
            <a:endParaRPr/>
          </a:p>
        </p:txBody>
      </p:sp>
      <p:sp>
        <p:nvSpPr>
          <p:cNvPr id="1065" name="Google Shape;1065;p38"/>
          <p:cNvSpPr txBox="1"/>
          <p:nvPr>
            <p:ph idx="4" type="subTitle"/>
          </p:nvPr>
        </p:nvSpPr>
        <p:spPr>
          <a:xfrm>
            <a:off x="7304530" y="26124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200"/>
              <a:buNone/>
            </a:pPr>
            <a:r>
              <a:rPr lang="en"/>
              <a:t>Thursday</a:t>
            </a:r>
            <a:endParaRPr/>
          </a:p>
        </p:txBody>
      </p:sp>
      <p:sp>
        <p:nvSpPr>
          <p:cNvPr id="1066" name="Google Shape;1066;p38"/>
          <p:cNvSpPr txBox="1"/>
          <p:nvPr>
            <p:ph idx="5" type="subTitle"/>
          </p:nvPr>
        </p:nvSpPr>
        <p:spPr>
          <a:xfrm>
            <a:off x="9511907" y="25859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200"/>
              <a:buNone/>
            </a:pPr>
            <a:r>
              <a:rPr lang="en"/>
              <a:t>Friday</a:t>
            </a:r>
            <a:endParaRPr/>
          </a:p>
        </p:txBody>
      </p:sp>
      <p:sp>
        <p:nvSpPr>
          <p:cNvPr id="1067" name="Google Shape;1067;p38"/>
          <p:cNvSpPr txBox="1"/>
          <p:nvPr>
            <p:ph idx="6" type="body"/>
          </p:nvPr>
        </p:nvSpPr>
        <p:spPr>
          <a:xfrm>
            <a:off x="682400" y="35085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Lorem ipsum dolor sit amet, consectetuer adipiscing elit.</a:t>
            </a:r>
            <a:endParaRPr/>
          </a:p>
        </p:txBody>
      </p:sp>
      <p:sp>
        <p:nvSpPr>
          <p:cNvPr id="1068" name="Google Shape;1068;p38"/>
          <p:cNvSpPr txBox="1"/>
          <p:nvPr>
            <p:ph idx="13" type="body"/>
          </p:nvPr>
        </p:nvSpPr>
        <p:spPr>
          <a:xfrm>
            <a:off x="9511900" y="35085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600"/>
              <a:buNone/>
            </a:pPr>
            <a:r>
              <a:rPr lang="en"/>
              <a:t>Lorem ipsum dolor sit amet, consectetuer adipiscing elit.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39"/>
          <p:cNvSpPr txBox="1"/>
          <p:nvPr>
            <p:ph type="title"/>
          </p:nvPr>
        </p:nvSpPr>
        <p:spPr>
          <a:xfrm>
            <a:off x="1025200" y="1888775"/>
            <a:ext cx="5581500" cy="7635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t>Presenting a website or an app?</a:t>
            </a:r>
            <a:endParaRPr/>
          </a:p>
        </p:txBody>
      </p:sp>
      <p:sp>
        <p:nvSpPr>
          <p:cNvPr id="1074" name="Google Shape;1074;p39"/>
          <p:cNvSpPr txBox="1"/>
          <p:nvPr>
            <p:ph idx="1" type="body"/>
          </p:nvPr>
        </p:nvSpPr>
        <p:spPr>
          <a:xfrm>
            <a:off x="1025050" y="3469300"/>
            <a:ext cx="5581500" cy="1984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1075" name="Google Shape;1075;p39"/>
          <p:cNvGrpSpPr/>
          <p:nvPr/>
        </p:nvGrpSpPr>
        <p:grpSpPr>
          <a:xfrm>
            <a:off x="7085273" y="564024"/>
            <a:ext cx="2721476" cy="5544001"/>
            <a:chOff x="1020098" y="533174"/>
            <a:chExt cx="2721476" cy="5544001"/>
          </a:xfrm>
        </p:grpSpPr>
        <p:sp>
          <p:nvSpPr>
            <p:cNvPr id="1076" name="Google Shape;1076;p39"/>
            <p:cNvSpPr/>
            <p:nvPr/>
          </p:nvSpPr>
          <p:spPr>
            <a:xfrm rot="5322">
              <a:off x="1024385" y="535271"/>
              <a:ext cx="2712903" cy="5539808"/>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7" name="Google Shape;1077;p39"/>
            <p:cNvSpPr/>
            <p:nvPr/>
          </p:nvSpPr>
          <p:spPr>
            <a:xfrm rot="5339">
              <a:off x="1117813" y="634767"/>
              <a:ext cx="2511303" cy="5315708"/>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8" name="Google Shape;1078;p39"/>
            <p:cNvSpPr/>
            <p:nvPr/>
          </p:nvSpPr>
          <p:spPr>
            <a:xfrm rot="-10793156">
              <a:off x="1702575"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9" name="Google Shape;1079;p39"/>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9"/>
            <p:cNvSpPr/>
            <p:nvPr/>
          </p:nvSpPr>
          <p:spPr>
            <a:xfrm rot="5827501">
              <a:off x="2668054" y="715410"/>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9"/>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22"/>
          <p:cNvSpPr/>
          <p:nvPr/>
        </p:nvSpPr>
        <p:spPr>
          <a:xfrm>
            <a:off x="756233" y="824300"/>
            <a:ext cx="5323024" cy="5296458"/>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0" name="Google Shape;690;p22"/>
          <p:cNvSpPr txBox="1"/>
          <p:nvPr>
            <p:ph type="title"/>
          </p:nvPr>
        </p:nvSpPr>
        <p:spPr>
          <a:xfrm>
            <a:off x="5005925" y="1583975"/>
            <a:ext cx="5322600" cy="1324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7000"/>
              <a:buNone/>
            </a:pPr>
            <a:r>
              <a:rPr lang="en">
                <a:solidFill>
                  <a:schemeClr val="accent1"/>
                </a:solidFill>
              </a:rPr>
              <a:t>Hello! I’m...</a:t>
            </a:r>
            <a:endParaRPr>
              <a:solidFill>
                <a:schemeClr val="accent1"/>
              </a:solidFill>
            </a:endParaRPr>
          </a:p>
        </p:txBody>
      </p:sp>
      <p:sp>
        <p:nvSpPr>
          <p:cNvPr id="691" name="Google Shape;691;p22"/>
          <p:cNvSpPr txBox="1"/>
          <p:nvPr>
            <p:ph idx="1" type="body"/>
          </p:nvPr>
        </p:nvSpPr>
        <p:spPr>
          <a:xfrm>
            <a:off x="5005900" y="2988275"/>
            <a:ext cx="5322600" cy="22359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SzPts val="1900"/>
              <a:buNone/>
            </a:pPr>
            <a:r>
              <a:rPr lang="en"/>
              <a:t>Here is where you introduce yourself.</a:t>
            </a:r>
            <a:endParaRPr/>
          </a:p>
          <a:p>
            <a:pPr indent="0" lvl="0" marL="0" rtl="0" algn="r">
              <a:lnSpc>
                <a:spcPct val="115000"/>
              </a:lnSpc>
              <a:spcBef>
                <a:spcPts val="2100"/>
              </a:spcBef>
              <a:spcAft>
                <a:spcPts val="2100"/>
              </a:spcAft>
              <a:buSzPts val="1900"/>
              <a:buNone/>
            </a:pPr>
            <a:r>
              <a:rPr lang="en"/>
              <a:t>You can add your name, title and a little background. Right click the image and replace it with your own.</a:t>
            </a:r>
            <a:endParaRPr/>
          </a:p>
        </p:txBody>
      </p:sp>
      <p:pic>
        <p:nvPicPr>
          <p:cNvPr id="692" name="Google Shape;692;p22"/>
          <p:cNvPicPr preferRelativeResize="0"/>
          <p:nvPr/>
        </p:nvPicPr>
        <p:blipFill rotWithShape="1">
          <a:blip r:embed="rId3">
            <a:alphaModFix/>
          </a:blip>
          <a:srcRect b="15433" l="0" r="0" t="5620"/>
          <a:stretch/>
        </p:blipFill>
        <p:spPr>
          <a:xfrm>
            <a:off x="712500" y="745656"/>
            <a:ext cx="5410500" cy="5375100"/>
          </a:xfrm>
          <a:prstGeom prst="ellipse">
            <a:avLst/>
          </a:prstGeom>
          <a:noFill/>
          <a:ln>
            <a:noFill/>
          </a:ln>
        </p:spPr>
      </p:pic>
      <p:sp>
        <p:nvSpPr>
          <p:cNvPr id="693" name="Google Shape;693;p22"/>
          <p:cNvSpPr/>
          <p:nvPr/>
        </p:nvSpPr>
        <p:spPr>
          <a:xfrm rot="-864922">
            <a:off x="-382240" y="746458"/>
            <a:ext cx="6454563" cy="1006470"/>
          </a:xfrm>
          <a:custGeom>
            <a:rect b="b" l="l" r="r" t="t"/>
            <a:pathLst>
              <a:path extrusionOk="0" h="1372933" w="8804719">
                <a:moveTo>
                  <a:pt x="207952" y="1372919"/>
                </a:moveTo>
                <a:cubicBezTo>
                  <a:pt x="131180" y="1372919"/>
                  <a:pt x="56790" y="1350535"/>
                  <a:pt x="21" y="1295195"/>
                </a:cubicBezTo>
                <a:lnTo>
                  <a:pt x="33263" y="1261096"/>
                </a:lnTo>
                <a:cubicBezTo>
                  <a:pt x="135562" y="1360822"/>
                  <a:pt x="309965" y="1331962"/>
                  <a:pt x="428646" y="1262906"/>
                </a:cubicBezTo>
                <a:cubicBezTo>
                  <a:pt x="494178" y="1224806"/>
                  <a:pt x="554281" y="1174704"/>
                  <a:pt x="612383" y="1126317"/>
                </a:cubicBezTo>
                <a:cubicBezTo>
                  <a:pt x="670486" y="1077930"/>
                  <a:pt x="728112" y="1029829"/>
                  <a:pt x="793358" y="990681"/>
                </a:cubicBezTo>
                <a:cubicBezTo>
                  <a:pt x="999619" y="868771"/>
                  <a:pt x="1251149" y="850749"/>
                  <a:pt x="1472681" y="942008"/>
                </a:cubicBezTo>
                <a:cubicBezTo>
                  <a:pt x="1478873" y="944580"/>
                  <a:pt x="1485064" y="947342"/>
                  <a:pt x="1491255" y="950009"/>
                </a:cubicBezTo>
                <a:cubicBezTo>
                  <a:pt x="1515944" y="962211"/>
                  <a:pt x="1542147" y="971088"/>
                  <a:pt x="1569170" y="976394"/>
                </a:cubicBezTo>
                <a:cubicBezTo>
                  <a:pt x="1634606" y="985919"/>
                  <a:pt x="1699567" y="949057"/>
                  <a:pt x="1762337" y="913624"/>
                </a:cubicBezTo>
                <a:lnTo>
                  <a:pt x="1775386" y="906290"/>
                </a:lnTo>
                <a:cubicBezTo>
                  <a:pt x="2149966" y="698037"/>
                  <a:pt x="2589231" y="638491"/>
                  <a:pt x="3005730" y="739507"/>
                </a:cubicBezTo>
                <a:cubicBezTo>
                  <a:pt x="3024780" y="744269"/>
                  <a:pt x="3043830" y="749032"/>
                  <a:pt x="3062880" y="754461"/>
                </a:cubicBezTo>
                <a:cubicBezTo>
                  <a:pt x="3111667" y="768458"/>
                  <a:pt x="3161254" y="779496"/>
                  <a:pt x="3211375" y="787513"/>
                </a:cubicBezTo>
                <a:cubicBezTo>
                  <a:pt x="3356060" y="807420"/>
                  <a:pt x="3502364" y="775511"/>
                  <a:pt x="3643905" y="744650"/>
                </a:cubicBezTo>
                <a:lnTo>
                  <a:pt x="4047575" y="656639"/>
                </a:lnTo>
                <a:cubicBezTo>
                  <a:pt x="4376187" y="584916"/>
                  <a:pt x="4785096" y="495762"/>
                  <a:pt x="5149236" y="623111"/>
                </a:cubicBezTo>
                <a:cubicBezTo>
                  <a:pt x="5265441" y="663783"/>
                  <a:pt x="5376122" y="725886"/>
                  <a:pt x="5483183" y="785989"/>
                </a:cubicBezTo>
                <a:cubicBezTo>
                  <a:pt x="5667587" y="889526"/>
                  <a:pt x="5841990" y="987347"/>
                  <a:pt x="6040967" y="984204"/>
                </a:cubicBezTo>
                <a:cubicBezTo>
                  <a:pt x="6247374" y="981061"/>
                  <a:pt x="6433968" y="865142"/>
                  <a:pt x="6614372" y="753128"/>
                </a:cubicBezTo>
                <a:cubicBezTo>
                  <a:pt x="6801919" y="636637"/>
                  <a:pt x="6995372" y="516146"/>
                  <a:pt x="7217495" y="515002"/>
                </a:cubicBezTo>
                <a:cubicBezTo>
                  <a:pt x="7252928" y="515002"/>
                  <a:pt x="7288837" y="517669"/>
                  <a:pt x="7323603" y="520432"/>
                </a:cubicBezTo>
                <a:cubicBezTo>
                  <a:pt x="7409328" y="527290"/>
                  <a:pt x="7489529" y="533671"/>
                  <a:pt x="7559633" y="499000"/>
                </a:cubicBezTo>
                <a:cubicBezTo>
                  <a:pt x="7587960" y="483569"/>
                  <a:pt x="7614535" y="465110"/>
                  <a:pt x="7638881" y="443946"/>
                </a:cubicBezTo>
                <a:cubicBezTo>
                  <a:pt x="7664970" y="421502"/>
                  <a:pt x="7693278" y="401778"/>
                  <a:pt x="7723367" y="385081"/>
                </a:cubicBezTo>
                <a:cubicBezTo>
                  <a:pt x="7817856" y="336504"/>
                  <a:pt x="7924059" y="350220"/>
                  <a:pt x="8026739" y="363460"/>
                </a:cubicBezTo>
                <a:cubicBezTo>
                  <a:pt x="8061219" y="367841"/>
                  <a:pt x="8096843" y="372985"/>
                  <a:pt x="8130847" y="374414"/>
                </a:cubicBezTo>
                <a:cubicBezTo>
                  <a:pt x="8390879" y="389368"/>
                  <a:pt x="8650340" y="235539"/>
                  <a:pt x="8761687" y="-14"/>
                </a:cubicBezTo>
                <a:lnTo>
                  <a:pt x="8804741" y="20369"/>
                </a:lnTo>
                <a:cubicBezTo>
                  <a:pt x="8685297" y="272972"/>
                  <a:pt x="8407072" y="438231"/>
                  <a:pt x="8128466" y="421943"/>
                </a:cubicBezTo>
                <a:cubicBezTo>
                  <a:pt x="8092747" y="419943"/>
                  <a:pt x="8056362" y="415180"/>
                  <a:pt x="8021024" y="410704"/>
                </a:cubicBezTo>
                <a:cubicBezTo>
                  <a:pt x="7921106" y="397654"/>
                  <a:pt x="7826809" y="385843"/>
                  <a:pt x="7745085" y="427658"/>
                </a:cubicBezTo>
                <a:cubicBezTo>
                  <a:pt x="7717939" y="442919"/>
                  <a:pt x="7692411" y="460886"/>
                  <a:pt x="7668885" y="481284"/>
                </a:cubicBezTo>
                <a:cubicBezTo>
                  <a:pt x="7641872" y="504656"/>
                  <a:pt x="7612354" y="524973"/>
                  <a:pt x="7580874" y="541863"/>
                </a:cubicBezTo>
                <a:cubicBezTo>
                  <a:pt x="7499054" y="582440"/>
                  <a:pt x="7408090" y="575201"/>
                  <a:pt x="7320079" y="568152"/>
                </a:cubicBezTo>
                <a:cubicBezTo>
                  <a:pt x="7286170" y="565485"/>
                  <a:pt x="7251404" y="562723"/>
                  <a:pt x="7217876" y="562818"/>
                </a:cubicBezTo>
                <a:cubicBezTo>
                  <a:pt x="7009755" y="563771"/>
                  <a:pt x="6830018" y="675404"/>
                  <a:pt x="6639708" y="793513"/>
                </a:cubicBezTo>
                <a:cubicBezTo>
                  <a:pt x="6453780" y="909052"/>
                  <a:pt x="6261471" y="1028495"/>
                  <a:pt x="6041919" y="1031638"/>
                </a:cubicBezTo>
                <a:cubicBezTo>
                  <a:pt x="5829702" y="1035067"/>
                  <a:pt x="5641869" y="929435"/>
                  <a:pt x="5460132" y="827327"/>
                </a:cubicBezTo>
                <a:cubicBezTo>
                  <a:pt x="5354786" y="768272"/>
                  <a:pt x="5245915" y="707122"/>
                  <a:pt x="5133711" y="667879"/>
                </a:cubicBezTo>
                <a:cubicBezTo>
                  <a:pt x="4782238" y="545006"/>
                  <a:pt x="4380664" y="632541"/>
                  <a:pt x="4057957" y="702931"/>
                </a:cubicBezTo>
                <a:lnTo>
                  <a:pt x="3654287" y="790942"/>
                </a:lnTo>
                <a:cubicBezTo>
                  <a:pt x="3515413" y="821231"/>
                  <a:pt x="3358060" y="855617"/>
                  <a:pt x="3205088" y="834471"/>
                </a:cubicBezTo>
                <a:cubicBezTo>
                  <a:pt x="3153034" y="826232"/>
                  <a:pt x="3101533" y="814815"/>
                  <a:pt x="3050879" y="800276"/>
                </a:cubicBezTo>
                <a:cubicBezTo>
                  <a:pt x="3031829" y="795197"/>
                  <a:pt x="3012941" y="790275"/>
                  <a:pt x="2994205" y="785513"/>
                </a:cubicBezTo>
                <a:cubicBezTo>
                  <a:pt x="2589431" y="687360"/>
                  <a:pt x="2162530" y="745167"/>
                  <a:pt x="1798436" y="947438"/>
                </a:cubicBezTo>
                <a:lnTo>
                  <a:pt x="1785483" y="954677"/>
                </a:lnTo>
                <a:cubicBezTo>
                  <a:pt x="1718808" y="992205"/>
                  <a:pt x="1643655" y="1034782"/>
                  <a:pt x="1562121" y="1023161"/>
                </a:cubicBezTo>
                <a:cubicBezTo>
                  <a:pt x="1530832" y="1017351"/>
                  <a:pt x="1500485" y="1007293"/>
                  <a:pt x="1471919" y="993253"/>
                </a:cubicBezTo>
                <a:cubicBezTo>
                  <a:pt x="1465919" y="990681"/>
                  <a:pt x="1459918" y="988014"/>
                  <a:pt x="1453917" y="985538"/>
                </a:cubicBezTo>
                <a:cubicBezTo>
                  <a:pt x="1246425" y="900060"/>
                  <a:pt x="1010850" y="916919"/>
                  <a:pt x="817647" y="1031067"/>
                </a:cubicBezTo>
                <a:cubicBezTo>
                  <a:pt x="755639" y="1068405"/>
                  <a:pt x="698299" y="1116221"/>
                  <a:pt x="642768" y="1162512"/>
                </a:cubicBezTo>
                <a:cubicBezTo>
                  <a:pt x="583142" y="1212233"/>
                  <a:pt x="521420" y="1263572"/>
                  <a:pt x="452268" y="1303768"/>
                </a:cubicBezTo>
                <a:cubicBezTo>
                  <a:pt x="378091" y="1347354"/>
                  <a:pt x="293967" y="1371167"/>
                  <a:pt x="207952" y="1372919"/>
                </a:cubicBezTo>
                <a:close/>
              </a:path>
            </a:pathLst>
          </a:cu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40"/>
          <p:cNvSpPr txBox="1"/>
          <p:nvPr>
            <p:ph type="title"/>
          </p:nvPr>
        </p:nvSpPr>
        <p:spPr>
          <a:xfrm>
            <a:off x="5749600" y="1964975"/>
            <a:ext cx="55815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Presenting a website or an app?</a:t>
            </a:r>
            <a:endParaRPr/>
          </a:p>
        </p:txBody>
      </p:sp>
      <p:sp>
        <p:nvSpPr>
          <p:cNvPr id="1087" name="Google Shape;1087;p40"/>
          <p:cNvSpPr txBox="1"/>
          <p:nvPr>
            <p:ph idx="1" type="body"/>
          </p:nvPr>
        </p:nvSpPr>
        <p:spPr>
          <a:xfrm>
            <a:off x="5749700" y="3575225"/>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1088" name="Google Shape;1088;p40"/>
          <p:cNvGrpSpPr/>
          <p:nvPr/>
        </p:nvGrpSpPr>
        <p:grpSpPr>
          <a:xfrm rot="5400000">
            <a:off x="513365" y="1375319"/>
            <a:ext cx="5778042" cy="3955122"/>
            <a:chOff x="2345366" y="140711"/>
            <a:chExt cx="6483441" cy="4437974"/>
          </a:xfrm>
        </p:grpSpPr>
        <p:sp>
          <p:nvSpPr>
            <p:cNvPr id="1089" name="Google Shape;1089;p40"/>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90" name="Google Shape;1090;p40"/>
            <p:cNvGrpSpPr/>
            <p:nvPr/>
          </p:nvGrpSpPr>
          <p:grpSpPr>
            <a:xfrm>
              <a:off x="2345366" y="140711"/>
              <a:ext cx="6483441" cy="4437974"/>
              <a:chOff x="390725" y="192901"/>
              <a:chExt cx="9367779" cy="6412330"/>
            </a:xfrm>
          </p:grpSpPr>
          <p:sp>
            <p:nvSpPr>
              <p:cNvPr id="1091" name="Google Shape;1091;p40"/>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092" name="Google Shape;1092;p40"/>
              <p:cNvGrpSpPr/>
              <p:nvPr/>
            </p:nvGrpSpPr>
            <p:grpSpPr>
              <a:xfrm>
                <a:off x="9036093" y="3183174"/>
                <a:ext cx="492960" cy="492960"/>
                <a:chOff x="9132580" y="3159701"/>
                <a:chExt cx="371233" cy="371233"/>
              </a:xfrm>
            </p:grpSpPr>
            <p:sp>
              <p:nvSpPr>
                <p:cNvPr id="1093" name="Google Shape;1093;p40"/>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4" name="Google Shape;1094;p40"/>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5" name="Google Shape;1095;p40"/>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96" name="Google Shape;1096;p40"/>
              <p:cNvGrpSpPr/>
              <p:nvPr/>
            </p:nvGrpSpPr>
            <p:grpSpPr>
              <a:xfrm>
                <a:off x="390725" y="192901"/>
                <a:ext cx="9367779" cy="6412330"/>
                <a:chOff x="1194635" y="234866"/>
                <a:chExt cx="9244824" cy="6489556"/>
              </a:xfrm>
            </p:grpSpPr>
            <p:sp>
              <p:nvSpPr>
                <p:cNvPr id="1097" name="Google Shape;1097;p40"/>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8" name="Google Shape;1098;p40"/>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9" name="Google Shape;1099;p40"/>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0" name="Google Shape;1100;p40"/>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1" name="Google Shape;1101;p40"/>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2" name="Google Shape;1102;p40"/>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3" name="Google Shape;1103;p40"/>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4" name="Google Shape;1104;p40"/>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5" name="Google Shape;1105;p40"/>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6" name="Google Shape;1106;p40"/>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7" name="Google Shape;1107;p40"/>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8" name="Google Shape;1108;p40"/>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9" name="Google Shape;1109;p40"/>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0" name="Google Shape;1110;p40"/>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1" name="Google Shape;1111;p40"/>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2" name="Google Shape;1112;p40"/>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3" name="Google Shape;1113;p40"/>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114" name="Google Shape;1114;p40"/>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5" name="Google Shape;1115;p40"/>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41"/>
          <p:cNvSpPr txBox="1"/>
          <p:nvPr>
            <p:ph type="title"/>
          </p:nvPr>
        </p:nvSpPr>
        <p:spPr>
          <a:xfrm>
            <a:off x="4182575" y="1917025"/>
            <a:ext cx="5581500" cy="7635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7000"/>
              <a:buNone/>
            </a:pPr>
            <a:r>
              <a:rPr lang="en"/>
              <a:t>Thank you!</a:t>
            </a:r>
            <a:endParaRPr/>
          </a:p>
        </p:txBody>
      </p:sp>
      <p:sp>
        <p:nvSpPr>
          <p:cNvPr id="1121" name="Google Shape;1121;p41"/>
          <p:cNvSpPr txBox="1"/>
          <p:nvPr>
            <p:ph idx="1" type="subTitle"/>
          </p:nvPr>
        </p:nvSpPr>
        <p:spPr>
          <a:xfrm>
            <a:off x="4258725" y="2533400"/>
            <a:ext cx="55815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Do you have any questions?</a:t>
            </a:r>
            <a:endParaRPr/>
          </a:p>
        </p:txBody>
      </p:sp>
      <p:sp>
        <p:nvSpPr>
          <p:cNvPr id="1122" name="Google Shape;1122;p41"/>
          <p:cNvSpPr/>
          <p:nvPr/>
        </p:nvSpPr>
        <p:spPr>
          <a:xfrm>
            <a:off x="5067865" y="41537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3" name="Google Shape;1123;p41"/>
          <p:cNvGrpSpPr/>
          <p:nvPr/>
        </p:nvGrpSpPr>
        <p:grpSpPr>
          <a:xfrm>
            <a:off x="5600968" y="4144076"/>
            <a:ext cx="411849" cy="411917"/>
            <a:chOff x="5162200" y="4097750"/>
            <a:chExt cx="338385" cy="338414"/>
          </a:xfrm>
        </p:grpSpPr>
        <p:sp>
          <p:nvSpPr>
            <p:cNvPr id="1124" name="Google Shape;1124;p4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4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4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7" name="Google Shape;1127;p41"/>
          <p:cNvSpPr/>
          <p:nvPr/>
        </p:nvSpPr>
        <p:spPr>
          <a:xfrm>
            <a:off x="4334975" y="41951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1"/>
          <p:cNvSpPr txBox="1"/>
          <p:nvPr>
            <p:ph idx="2" type="body"/>
          </p:nvPr>
        </p:nvSpPr>
        <p:spPr>
          <a:xfrm>
            <a:off x="4258775" y="2941000"/>
            <a:ext cx="5581500" cy="1341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900"/>
              <a:buNone/>
            </a:pPr>
            <a:r>
              <a:rPr lang="en"/>
              <a:t>hello@mail.com</a:t>
            </a:r>
            <a:endParaRPr/>
          </a:p>
          <a:p>
            <a:pPr indent="0" lvl="0" marL="0" rtl="0" algn="l">
              <a:lnSpc>
                <a:spcPct val="100000"/>
              </a:lnSpc>
              <a:spcBef>
                <a:spcPts val="0"/>
              </a:spcBef>
              <a:spcAft>
                <a:spcPts val="0"/>
              </a:spcAft>
              <a:buSzPts val="1900"/>
              <a:buNone/>
            </a:pPr>
            <a:r>
              <a:rPr lang="en"/>
              <a:t>555-111-222</a:t>
            </a:r>
            <a:endParaRPr/>
          </a:p>
          <a:p>
            <a:pPr indent="0" lvl="0" marL="0" rtl="0" algn="l">
              <a:lnSpc>
                <a:spcPct val="100000"/>
              </a:lnSpc>
              <a:spcBef>
                <a:spcPts val="0"/>
              </a:spcBef>
              <a:spcAft>
                <a:spcPts val="0"/>
              </a:spcAft>
              <a:buSzPts val="1900"/>
              <a:buNone/>
            </a:pPr>
            <a:r>
              <a:rPr lang="en"/>
              <a:t>mydomain.com</a:t>
            </a:r>
            <a:endParaRPr/>
          </a:p>
          <a:p>
            <a:pPr indent="0" lvl="0" marL="0" rtl="0" algn="l">
              <a:lnSpc>
                <a:spcPct val="100000"/>
              </a:lnSpc>
              <a:spcBef>
                <a:spcPts val="0"/>
              </a:spcBef>
              <a:spcAft>
                <a:spcPts val="0"/>
              </a:spcAft>
              <a:buSzPts val="19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42"/>
          <p:cNvSpPr txBox="1"/>
          <p:nvPr>
            <p:ph type="title"/>
          </p:nvPr>
        </p:nvSpPr>
        <p:spPr>
          <a:xfrm>
            <a:off x="1123750" y="1431575"/>
            <a:ext cx="104358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100"/>
              <a:t>Credits.</a:t>
            </a:r>
            <a:endParaRPr sz="5100"/>
          </a:p>
        </p:txBody>
      </p:sp>
      <p:sp>
        <p:nvSpPr>
          <p:cNvPr id="1134" name="Google Shape;1134;p42"/>
          <p:cNvSpPr txBox="1"/>
          <p:nvPr>
            <p:ph idx="1" type="body"/>
          </p:nvPr>
        </p:nvSpPr>
        <p:spPr>
          <a:xfrm>
            <a:off x="1123937" y="2508425"/>
            <a:ext cx="10435800" cy="3106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l">
              <a:lnSpc>
                <a:spcPct val="115000"/>
              </a:lnSpc>
              <a:spcBef>
                <a:spcPts val="2100"/>
              </a:spcBef>
              <a:spcAft>
                <a:spcPts val="0"/>
              </a:spcAft>
              <a:buSzPts val="1900"/>
              <a:buNone/>
            </a:pPr>
            <a:r>
              <a:rPr lang="en" sz="2400"/>
              <a:t>Sample Images: </a:t>
            </a:r>
            <a:r>
              <a:rPr lang="en" sz="2400" u="sng">
                <a:solidFill>
                  <a:schemeClr val="hlink"/>
                </a:solidFill>
                <a:hlinkClick r:id="rId4"/>
              </a:rPr>
              <a:t>Unsplash</a:t>
            </a:r>
            <a:endParaRPr sz="2400"/>
          </a:p>
          <a:p>
            <a:pPr indent="0" lvl="0" marL="0" rtl="0" algn="l">
              <a:lnSpc>
                <a:spcPct val="115000"/>
              </a:lnSpc>
              <a:spcBef>
                <a:spcPts val="2100"/>
              </a:spcBef>
              <a:spcAft>
                <a:spcPts val="0"/>
              </a:spcAft>
              <a:buSzPts val="1900"/>
              <a:buNone/>
            </a:pPr>
            <a:r>
              <a:rPr lang="en"/>
              <a:t>Fonts used in this presentation: Questrial and </a:t>
            </a:r>
            <a:r>
              <a:rPr lang="en">
                <a:latin typeface="Abril Fatface"/>
                <a:ea typeface="Abril Fatface"/>
                <a:cs typeface="Abril Fatface"/>
                <a:sym typeface="Abril Fatface"/>
              </a:rPr>
              <a:t>Abril Fatface</a:t>
            </a:r>
            <a:endParaRPr>
              <a:latin typeface="Abril Fatface"/>
              <a:ea typeface="Abril Fatface"/>
              <a:cs typeface="Abril Fatface"/>
              <a:sym typeface="Abril Fatface"/>
            </a:endParaRPr>
          </a:p>
          <a:p>
            <a:pPr indent="0" lvl="0" marL="0" rtl="0" algn="l">
              <a:lnSpc>
                <a:spcPct val="115000"/>
              </a:lnSpc>
              <a:spcBef>
                <a:spcPts val="2100"/>
              </a:spcBef>
              <a:spcAft>
                <a:spcPts val="2100"/>
              </a:spcAft>
              <a:buSzPts val="19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43"/>
          <p:cNvSpPr txBox="1"/>
          <p:nvPr>
            <p:ph type="title"/>
          </p:nvPr>
        </p:nvSpPr>
        <p:spPr>
          <a:xfrm>
            <a:off x="415650" y="344902"/>
            <a:ext cx="11360700" cy="867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5000"/>
              <a:t>Editable Icons</a:t>
            </a:r>
            <a:endParaRPr sz="5000"/>
          </a:p>
        </p:txBody>
      </p:sp>
      <p:grpSp>
        <p:nvGrpSpPr>
          <p:cNvPr id="1140" name="Google Shape;1140;p43"/>
          <p:cNvGrpSpPr/>
          <p:nvPr/>
        </p:nvGrpSpPr>
        <p:grpSpPr>
          <a:xfrm>
            <a:off x="3570764" y="1773752"/>
            <a:ext cx="405160" cy="253589"/>
            <a:chOff x="4797800" y="1994125"/>
            <a:chExt cx="306475" cy="186025"/>
          </a:xfrm>
        </p:grpSpPr>
        <p:sp>
          <p:nvSpPr>
            <p:cNvPr id="1141" name="Google Shape;1141;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3" name="Google Shape;1143;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8" name="Google Shape;1148;p43"/>
          <p:cNvGrpSpPr/>
          <p:nvPr/>
        </p:nvGrpSpPr>
        <p:grpSpPr>
          <a:xfrm>
            <a:off x="6164058" y="1777777"/>
            <a:ext cx="352082" cy="254203"/>
            <a:chOff x="4250025" y="2848800"/>
            <a:chExt cx="266325" cy="186475"/>
          </a:xfrm>
        </p:grpSpPr>
        <p:sp>
          <p:nvSpPr>
            <p:cNvPr id="1149" name="Google Shape;1149;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1" name="Google Shape;1151;p43"/>
          <p:cNvGrpSpPr/>
          <p:nvPr/>
        </p:nvGrpSpPr>
        <p:grpSpPr>
          <a:xfrm>
            <a:off x="6761406" y="1741891"/>
            <a:ext cx="343224" cy="326555"/>
            <a:chOff x="4707700" y="2822475"/>
            <a:chExt cx="259625" cy="239550"/>
          </a:xfrm>
        </p:grpSpPr>
        <p:sp>
          <p:nvSpPr>
            <p:cNvPr id="1152" name="Google Shape;1152;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5" name="Google Shape;1155;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7" name="Google Shape;1157;p43"/>
          <p:cNvGrpSpPr/>
          <p:nvPr/>
        </p:nvGrpSpPr>
        <p:grpSpPr>
          <a:xfrm>
            <a:off x="8396572" y="1705391"/>
            <a:ext cx="351487" cy="398940"/>
            <a:chOff x="6425500" y="2795700"/>
            <a:chExt cx="265875" cy="292650"/>
          </a:xfrm>
        </p:grpSpPr>
        <p:sp>
          <p:nvSpPr>
            <p:cNvPr id="1158" name="Google Shape;1158;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0" name="Google Shape;1160;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1" name="Google Shape;1161;p43"/>
          <p:cNvGrpSpPr/>
          <p:nvPr/>
        </p:nvGrpSpPr>
        <p:grpSpPr>
          <a:xfrm>
            <a:off x="9474618" y="1760035"/>
            <a:ext cx="350297" cy="290464"/>
            <a:chOff x="5549875" y="2418425"/>
            <a:chExt cx="264975" cy="213075"/>
          </a:xfrm>
        </p:grpSpPr>
        <p:sp>
          <p:nvSpPr>
            <p:cNvPr id="1162" name="Google Shape;1162;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4" name="Google Shape;1164;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5" name="Google Shape;1165;p43"/>
          <p:cNvGrpSpPr/>
          <p:nvPr/>
        </p:nvGrpSpPr>
        <p:grpSpPr>
          <a:xfrm>
            <a:off x="3570694" y="2404542"/>
            <a:ext cx="299598" cy="308322"/>
            <a:chOff x="3739275" y="2525850"/>
            <a:chExt cx="226625" cy="226175"/>
          </a:xfrm>
        </p:grpSpPr>
        <p:sp>
          <p:nvSpPr>
            <p:cNvPr id="1166" name="Google Shape;1166;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0" name="Google Shape;1170;p43"/>
          <p:cNvGrpSpPr/>
          <p:nvPr/>
        </p:nvGrpSpPr>
        <p:grpSpPr>
          <a:xfrm>
            <a:off x="3043876" y="2377772"/>
            <a:ext cx="272464" cy="361861"/>
            <a:chOff x="4518575" y="2506200"/>
            <a:chExt cx="206100" cy="265450"/>
          </a:xfrm>
        </p:grpSpPr>
        <p:sp>
          <p:nvSpPr>
            <p:cNvPr id="1171" name="Google Shape;1171;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0" name="Google Shape;1180;p43"/>
          <p:cNvGrpSpPr/>
          <p:nvPr/>
        </p:nvGrpSpPr>
        <p:grpSpPr>
          <a:xfrm>
            <a:off x="4125077" y="2404742"/>
            <a:ext cx="299631" cy="308322"/>
            <a:chOff x="4164375" y="1677425"/>
            <a:chExt cx="226650" cy="226175"/>
          </a:xfrm>
        </p:grpSpPr>
        <p:sp>
          <p:nvSpPr>
            <p:cNvPr id="1181" name="Google Shape;1181;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6" name="Google Shape;1186;p43"/>
          <p:cNvGrpSpPr/>
          <p:nvPr/>
        </p:nvGrpSpPr>
        <p:grpSpPr>
          <a:xfrm>
            <a:off x="5179042" y="2395931"/>
            <a:ext cx="299003" cy="308322"/>
            <a:chOff x="5226025" y="1677425"/>
            <a:chExt cx="226175" cy="226175"/>
          </a:xfrm>
        </p:grpSpPr>
        <p:sp>
          <p:nvSpPr>
            <p:cNvPr id="1187" name="Google Shape;1187;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9" name="Google Shape;1189;p43"/>
          <p:cNvGrpSpPr/>
          <p:nvPr/>
        </p:nvGrpSpPr>
        <p:grpSpPr>
          <a:xfrm>
            <a:off x="4652426" y="2396024"/>
            <a:ext cx="299003" cy="308322"/>
            <a:chOff x="4835275" y="1198350"/>
            <a:chExt cx="226175" cy="226175"/>
          </a:xfrm>
        </p:grpSpPr>
        <p:sp>
          <p:nvSpPr>
            <p:cNvPr id="1190" name="Google Shape;1190;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2" name="Google Shape;1192;p43"/>
          <p:cNvGrpSpPr/>
          <p:nvPr/>
        </p:nvGrpSpPr>
        <p:grpSpPr>
          <a:xfrm>
            <a:off x="6339271" y="2379923"/>
            <a:ext cx="347356" cy="358215"/>
            <a:chOff x="968775" y="1180050"/>
            <a:chExt cx="262750" cy="262775"/>
          </a:xfrm>
        </p:grpSpPr>
        <p:sp>
          <p:nvSpPr>
            <p:cNvPr id="1193" name="Google Shape;1193;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6" name="Google Shape;1196;p43"/>
          <p:cNvGrpSpPr/>
          <p:nvPr/>
        </p:nvGrpSpPr>
        <p:grpSpPr>
          <a:xfrm>
            <a:off x="5704170" y="2446992"/>
            <a:ext cx="386288" cy="224042"/>
            <a:chOff x="1678900" y="1231350"/>
            <a:chExt cx="292200" cy="164350"/>
          </a:xfrm>
        </p:grpSpPr>
        <p:sp>
          <p:nvSpPr>
            <p:cNvPr id="1197" name="Google Shape;1197;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0" name="Google Shape;1200;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1" name="Google Shape;1201;p43"/>
          <p:cNvGrpSpPr/>
          <p:nvPr/>
        </p:nvGrpSpPr>
        <p:grpSpPr>
          <a:xfrm>
            <a:off x="7467406" y="2373531"/>
            <a:ext cx="322006" cy="353205"/>
            <a:chOff x="2405550" y="1181850"/>
            <a:chExt cx="243575" cy="259100"/>
          </a:xfrm>
        </p:grpSpPr>
        <p:sp>
          <p:nvSpPr>
            <p:cNvPr id="1202" name="Google Shape;1202;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8" name="Google Shape;1208;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9" name="Google Shape;1209;p43"/>
          <p:cNvGrpSpPr/>
          <p:nvPr/>
        </p:nvGrpSpPr>
        <p:grpSpPr>
          <a:xfrm>
            <a:off x="8500593" y="2371333"/>
            <a:ext cx="286610" cy="357601"/>
            <a:chOff x="3086700" y="1180050"/>
            <a:chExt cx="216800" cy="262325"/>
          </a:xfrm>
        </p:grpSpPr>
        <p:sp>
          <p:nvSpPr>
            <p:cNvPr id="1210" name="Google Shape;1210;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p43"/>
          <p:cNvGrpSpPr/>
          <p:nvPr/>
        </p:nvGrpSpPr>
        <p:grpSpPr>
          <a:xfrm>
            <a:off x="9007187" y="2359473"/>
            <a:ext cx="228243" cy="381321"/>
            <a:chOff x="3741075" y="1171575"/>
            <a:chExt cx="172650" cy="279725"/>
          </a:xfrm>
        </p:grpSpPr>
        <p:sp>
          <p:nvSpPr>
            <p:cNvPr id="1213" name="Google Shape;1213;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7" name="Google Shape;1217;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8" name="Google Shape;1218;p43"/>
          <p:cNvGrpSpPr/>
          <p:nvPr/>
        </p:nvGrpSpPr>
        <p:grpSpPr>
          <a:xfrm>
            <a:off x="2528682" y="3103577"/>
            <a:ext cx="351520" cy="253623"/>
            <a:chOff x="952700" y="1101100"/>
            <a:chExt cx="265900" cy="186050"/>
          </a:xfrm>
        </p:grpSpPr>
        <p:sp>
          <p:nvSpPr>
            <p:cNvPr id="1219" name="Google Shape;1219;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2" name="Google Shape;1222;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6" name="Google Shape;1226;p43"/>
          <p:cNvGrpSpPr/>
          <p:nvPr/>
        </p:nvGrpSpPr>
        <p:grpSpPr>
          <a:xfrm>
            <a:off x="5219949" y="3082177"/>
            <a:ext cx="317875" cy="344208"/>
            <a:chOff x="5583325" y="1073450"/>
            <a:chExt cx="240450" cy="252500"/>
          </a:xfrm>
        </p:grpSpPr>
        <p:sp>
          <p:nvSpPr>
            <p:cNvPr id="1227" name="Google Shape;1227;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1" name="Google Shape;1231;p43"/>
          <p:cNvGrpSpPr/>
          <p:nvPr/>
        </p:nvGrpSpPr>
        <p:grpSpPr>
          <a:xfrm>
            <a:off x="5703822" y="3071928"/>
            <a:ext cx="386850" cy="294962"/>
            <a:chOff x="1502275" y="3638775"/>
            <a:chExt cx="292625" cy="216375"/>
          </a:xfrm>
        </p:grpSpPr>
        <p:sp>
          <p:nvSpPr>
            <p:cNvPr id="1232" name="Google Shape;1232;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7" name="Google Shape;1237;p43"/>
          <p:cNvGrpSpPr/>
          <p:nvPr/>
        </p:nvGrpSpPr>
        <p:grpSpPr>
          <a:xfrm>
            <a:off x="6258857" y="3016414"/>
            <a:ext cx="354428" cy="362441"/>
            <a:chOff x="3171000" y="4021950"/>
            <a:chExt cx="268100" cy="265875"/>
          </a:xfrm>
        </p:grpSpPr>
        <p:sp>
          <p:nvSpPr>
            <p:cNvPr id="1238" name="Google Shape;1238;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0" name="Google Shape;1240;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42" name="Google Shape;1242;p43"/>
          <p:cNvGrpSpPr/>
          <p:nvPr/>
        </p:nvGrpSpPr>
        <p:grpSpPr>
          <a:xfrm>
            <a:off x="7848132" y="3068067"/>
            <a:ext cx="334400" cy="344821"/>
            <a:chOff x="5684575" y="4038000"/>
            <a:chExt cx="252950" cy="252950"/>
          </a:xfrm>
        </p:grpSpPr>
        <p:sp>
          <p:nvSpPr>
            <p:cNvPr id="1243" name="Google Shape;1243;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9" name="Google Shape;1249;p43"/>
          <p:cNvGrpSpPr/>
          <p:nvPr/>
        </p:nvGrpSpPr>
        <p:grpSpPr>
          <a:xfrm>
            <a:off x="8441727" y="3026501"/>
            <a:ext cx="247115" cy="399520"/>
            <a:chOff x="1982675" y="3599525"/>
            <a:chExt cx="186925" cy="293075"/>
          </a:xfrm>
        </p:grpSpPr>
        <p:sp>
          <p:nvSpPr>
            <p:cNvPr id="1250" name="Google Shape;1250;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5" name="Google Shape;1255;p43"/>
          <p:cNvGrpSpPr/>
          <p:nvPr/>
        </p:nvGrpSpPr>
        <p:grpSpPr>
          <a:xfrm>
            <a:off x="8947735" y="3026500"/>
            <a:ext cx="178106" cy="398940"/>
            <a:chOff x="2397075" y="3602200"/>
            <a:chExt cx="134725" cy="292650"/>
          </a:xfrm>
        </p:grpSpPr>
        <p:sp>
          <p:nvSpPr>
            <p:cNvPr id="1256" name="Google Shape;1256;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1" name="Google Shape;1261;p43"/>
          <p:cNvGrpSpPr/>
          <p:nvPr/>
        </p:nvGrpSpPr>
        <p:grpSpPr>
          <a:xfrm>
            <a:off x="2581850" y="3710924"/>
            <a:ext cx="246520" cy="383741"/>
            <a:chOff x="2717350" y="3603525"/>
            <a:chExt cx="186475" cy="281500"/>
          </a:xfrm>
        </p:grpSpPr>
        <p:sp>
          <p:nvSpPr>
            <p:cNvPr id="1262" name="Google Shape;1262;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6" name="Google Shape;1266;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7" name="Google Shape;1267;p43"/>
          <p:cNvGrpSpPr/>
          <p:nvPr/>
        </p:nvGrpSpPr>
        <p:grpSpPr>
          <a:xfrm>
            <a:off x="3024770" y="3721267"/>
            <a:ext cx="332053" cy="363054"/>
            <a:chOff x="3927075" y="3612900"/>
            <a:chExt cx="251175" cy="266325"/>
          </a:xfrm>
        </p:grpSpPr>
        <p:sp>
          <p:nvSpPr>
            <p:cNvPr id="1268" name="Google Shape;1268;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0" name="Google Shape;1270;p43"/>
          <p:cNvGrpSpPr/>
          <p:nvPr/>
        </p:nvGrpSpPr>
        <p:grpSpPr>
          <a:xfrm>
            <a:off x="3552875" y="3780864"/>
            <a:ext cx="336152" cy="347241"/>
            <a:chOff x="4324975" y="3617800"/>
            <a:chExt cx="254275" cy="254725"/>
          </a:xfrm>
        </p:grpSpPr>
        <p:sp>
          <p:nvSpPr>
            <p:cNvPr id="1271" name="Google Shape;1271;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4" name="Google Shape;1274;p43"/>
          <p:cNvGrpSpPr/>
          <p:nvPr/>
        </p:nvGrpSpPr>
        <p:grpSpPr>
          <a:xfrm>
            <a:off x="4086534" y="3846536"/>
            <a:ext cx="399872" cy="217737"/>
            <a:chOff x="4728650" y="3665975"/>
            <a:chExt cx="302475" cy="159725"/>
          </a:xfrm>
        </p:grpSpPr>
        <p:sp>
          <p:nvSpPr>
            <p:cNvPr id="1275" name="Google Shape;1275;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7" name="Google Shape;1277;p43"/>
          <p:cNvGrpSpPr/>
          <p:nvPr/>
        </p:nvGrpSpPr>
        <p:grpSpPr>
          <a:xfrm>
            <a:off x="4613200" y="3803696"/>
            <a:ext cx="382719" cy="282796"/>
            <a:chOff x="5164925" y="3642775"/>
            <a:chExt cx="289500" cy="207450"/>
          </a:xfrm>
        </p:grpSpPr>
        <p:sp>
          <p:nvSpPr>
            <p:cNvPr id="1278" name="Google Shape;1278;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3" name="Google Shape;1283;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0" name="Google Shape;1290;p43"/>
          <p:cNvGrpSpPr/>
          <p:nvPr/>
        </p:nvGrpSpPr>
        <p:grpSpPr>
          <a:xfrm>
            <a:off x="8933824" y="3717916"/>
            <a:ext cx="327294" cy="334632"/>
            <a:chOff x="5717150" y="2098500"/>
            <a:chExt cx="247575" cy="245475"/>
          </a:xfrm>
        </p:grpSpPr>
        <p:sp>
          <p:nvSpPr>
            <p:cNvPr id="1291" name="Google Shape;1291;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4" name="Google Shape;1294;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7" name="Google Shape;1297;p43"/>
          <p:cNvGrpSpPr/>
          <p:nvPr/>
        </p:nvGrpSpPr>
        <p:grpSpPr>
          <a:xfrm>
            <a:off x="3511298" y="4358842"/>
            <a:ext cx="352082" cy="317455"/>
            <a:chOff x="6435300" y="2742175"/>
            <a:chExt cx="266325" cy="232875"/>
          </a:xfrm>
        </p:grpSpPr>
        <p:sp>
          <p:nvSpPr>
            <p:cNvPr id="1298" name="Google Shape;1298;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0" name="Google Shape;1300;p43"/>
          <p:cNvGrpSpPr/>
          <p:nvPr/>
        </p:nvGrpSpPr>
        <p:grpSpPr>
          <a:xfrm>
            <a:off x="4558258" y="4437967"/>
            <a:ext cx="333805" cy="344208"/>
            <a:chOff x="674800" y="2146225"/>
            <a:chExt cx="252500" cy="252500"/>
          </a:xfrm>
        </p:grpSpPr>
        <p:sp>
          <p:nvSpPr>
            <p:cNvPr id="1301" name="Google Shape;1301;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5" name="Google Shape;1305;p43"/>
          <p:cNvGrpSpPr/>
          <p:nvPr/>
        </p:nvGrpSpPr>
        <p:grpSpPr>
          <a:xfrm>
            <a:off x="5085306" y="4449453"/>
            <a:ext cx="333805" cy="344208"/>
            <a:chOff x="2164225" y="2146225"/>
            <a:chExt cx="252500" cy="252500"/>
          </a:xfrm>
        </p:grpSpPr>
        <p:sp>
          <p:nvSpPr>
            <p:cNvPr id="1306" name="Google Shape;1306;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0" name="Google Shape;1310;p43"/>
          <p:cNvGrpSpPr/>
          <p:nvPr/>
        </p:nvGrpSpPr>
        <p:grpSpPr>
          <a:xfrm>
            <a:off x="4031217" y="4449226"/>
            <a:ext cx="334400" cy="344821"/>
            <a:chOff x="689975" y="1737200"/>
            <a:chExt cx="252950" cy="252950"/>
          </a:xfrm>
        </p:grpSpPr>
        <p:sp>
          <p:nvSpPr>
            <p:cNvPr id="1311" name="Google Shape;1311;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7" name="Google Shape;1317;p43"/>
          <p:cNvGrpSpPr/>
          <p:nvPr/>
        </p:nvGrpSpPr>
        <p:grpSpPr>
          <a:xfrm>
            <a:off x="5612075" y="4439102"/>
            <a:ext cx="334400" cy="344208"/>
            <a:chOff x="2961350" y="1740750"/>
            <a:chExt cx="252950" cy="252500"/>
          </a:xfrm>
        </p:grpSpPr>
        <p:sp>
          <p:nvSpPr>
            <p:cNvPr id="1318" name="Google Shape;1318;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4" name="Google Shape;1324;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325" name="Google Shape;1325;p43"/>
          <p:cNvGrpSpPr/>
          <p:nvPr/>
        </p:nvGrpSpPr>
        <p:grpSpPr>
          <a:xfrm>
            <a:off x="6696108" y="4387468"/>
            <a:ext cx="271902" cy="376448"/>
            <a:chOff x="4026550" y="3640100"/>
            <a:chExt cx="205675" cy="276150"/>
          </a:xfrm>
        </p:grpSpPr>
        <p:sp>
          <p:nvSpPr>
            <p:cNvPr id="1326" name="Google Shape;1326;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2" name="Google Shape;1332;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3" name="Google Shape;1333;p43"/>
          <p:cNvGrpSpPr/>
          <p:nvPr/>
        </p:nvGrpSpPr>
        <p:grpSpPr>
          <a:xfrm>
            <a:off x="7732713" y="4486703"/>
            <a:ext cx="351487" cy="294826"/>
            <a:chOff x="853250" y="4006875"/>
            <a:chExt cx="265875" cy="216275"/>
          </a:xfrm>
        </p:grpSpPr>
        <p:sp>
          <p:nvSpPr>
            <p:cNvPr id="1334" name="Google Shape;1334;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6" name="Google Shape;1336;p43"/>
          <p:cNvGrpSpPr/>
          <p:nvPr/>
        </p:nvGrpSpPr>
        <p:grpSpPr>
          <a:xfrm>
            <a:off x="8910280" y="4452282"/>
            <a:ext cx="245925" cy="363668"/>
            <a:chOff x="1978675" y="3981800"/>
            <a:chExt cx="186025" cy="266775"/>
          </a:xfrm>
        </p:grpSpPr>
        <p:sp>
          <p:nvSpPr>
            <p:cNvPr id="1337" name="Google Shape;1337;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9" name="Google Shape;1339;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0" name="Google Shape;1340;p43"/>
          <p:cNvGrpSpPr/>
          <p:nvPr/>
        </p:nvGrpSpPr>
        <p:grpSpPr>
          <a:xfrm>
            <a:off x="9440020" y="4461726"/>
            <a:ext cx="333805" cy="344821"/>
            <a:chOff x="480325" y="3970200"/>
            <a:chExt cx="252500" cy="252950"/>
          </a:xfrm>
        </p:grpSpPr>
        <p:sp>
          <p:nvSpPr>
            <p:cNvPr id="1341" name="Google Shape;1341;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6" name="Google Shape;1346;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7" name="Google Shape;1347;p43"/>
          <p:cNvGrpSpPr/>
          <p:nvPr/>
        </p:nvGrpSpPr>
        <p:grpSpPr>
          <a:xfrm>
            <a:off x="3015743" y="5051331"/>
            <a:ext cx="334400" cy="344208"/>
            <a:chOff x="5745250" y="4378350"/>
            <a:chExt cx="252950" cy="252500"/>
          </a:xfrm>
        </p:grpSpPr>
        <p:sp>
          <p:nvSpPr>
            <p:cNvPr id="1348" name="Google Shape;1348;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0" name="Google Shape;1350;p43"/>
          <p:cNvGrpSpPr/>
          <p:nvPr/>
        </p:nvGrpSpPr>
        <p:grpSpPr>
          <a:xfrm>
            <a:off x="3525242" y="5055591"/>
            <a:ext cx="334400" cy="344821"/>
            <a:chOff x="6130650" y="4381475"/>
            <a:chExt cx="252950" cy="252950"/>
          </a:xfrm>
        </p:grpSpPr>
        <p:sp>
          <p:nvSpPr>
            <p:cNvPr id="1351" name="Google Shape;1351;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3" name="Google Shape;1353;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4" name="Google Shape;1354;p43"/>
          <p:cNvGrpSpPr/>
          <p:nvPr/>
        </p:nvGrpSpPr>
        <p:grpSpPr>
          <a:xfrm>
            <a:off x="4533046" y="5078674"/>
            <a:ext cx="352082" cy="299802"/>
            <a:chOff x="6919750" y="1464650"/>
            <a:chExt cx="266325" cy="219925"/>
          </a:xfrm>
        </p:grpSpPr>
        <p:sp>
          <p:nvSpPr>
            <p:cNvPr id="1355" name="Google Shape;1355;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7" name="Google Shape;1357;p43"/>
          <p:cNvGrpSpPr/>
          <p:nvPr/>
        </p:nvGrpSpPr>
        <p:grpSpPr>
          <a:xfrm>
            <a:off x="5059243" y="5054116"/>
            <a:ext cx="366855" cy="339948"/>
            <a:chOff x="4759875" y="1027050"/>
            <a:chExt cx="277500" cy="249375"/>
          </a:xfrm>
        </p:grpSpPr>
        <p:sp>
          <p:nvSpPr>
            <p:cNvPr id="1358" name="Google Shape;1358;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3" name="Google Shape;1363;p43"/>
          <p:cNvGrpSpPr/>
          <p:nvPr/>
        </p:nvGrpSpPr>
        <p:grpSpPr>
          <a:xfrm>
            <a:off x="5600528" y="5038090"/>
            <a:ext cx="372738" cy="343186"/>
            <a:chOff x="3357900" y="1057675"/>
            <a:chExt cx="281950" cy="251750"/>
          </a:xfrm>
        </p:grpSpPr>
        <p:sp>
          <p:nvSpPr>
            <p:cNvPr id="1364" name="Google Shape;1364;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7" name="Google Shape;1367;p43"/>
          <p:cNvGrpSpPr/>
          <p:nvPr/>
        </p:nvGrpSpPr>
        <p:grpSpPr>
          <a:xfrm>
            <a:off x="6163700" y="5023095"/>
            <a:ext cx="191095" cy="401974"/>
            <a:chOff x="3783900" y="1046675"/>
            <a:chExt cx="144550" cy="294875"/>
          </a:xfrm>
        </p:grpSpPr>
        <p:sp>
          <p:nvSpPr>
            <p:cNvPr id="1368" name="Google Shape;1368;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0" name="Google Shape;1370;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1" name="Google Shape;1371;p43"/>
          <p:cNvGrpSpPr/>
          <p:nvPr/>
        </p:nvGrpSpPr>
        <p:grpSpPr>
          <a:xfrm>
            <a:off x="7062980" y="4780478"/>
            <a:ext cx="552596" cy="674409"/>
            <a:chOff x="238550" y="1487175"/>
            <a:chExt cx="418000" cy="494725"/>
          </a:xfrm>
        </p:grpSpPr>
        <p:sp>
          <p:nvSpPr>
            <p:cNvPr id="1372" name="Google Shape;1372;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1" name="Google Shape;1381;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3" name="Google Shape;1383;p43"/>
          <p:cNvGrpSpPr/>
          <p:nvPr/>
        </p:nvGrpSpPr>
        <p:grpSpPr>
          <a:xfrm>
            <a:off x="8815358" y="5107237"/>
            <a:ext cx="364707" cy="363804"/>
            <a:chOff x="6010925" y="3998175"/>
            <a:chExt cx="275875" cy="266875"/>
          </a:xfrm>
        </p:grpSpPr>
        <p:sp>
          <p:nvSpPr>
            <p:cNvPr id="1384" name="Google Shape;1384;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9" name="Google Shape;1389;p43"/>
          <p:cNvGrpSpPr/>
          <p:nvPr/>
        </p:nvGrpSpPr>
        <p:grpSpPr>
          <a:xfrm>
            <a:off x="9417554" y="5125862"/>
            <a:ext cx="352082" cy="308322"/>
            <a:chOff x="6866650" y="1038650"/>
            <a:chExt cx="266325" cy="226175"/>
          </a:xfrm>
        </p:grpSpPr>
        <p:sp>
          <p:nvSpPr>
            <p:cNvPr id="1390" name="Google Shape;1390;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3" name="Google Shape;1393;p43"/>
          <p:cNvGrpSpPr/>
          <p:nvPr/>
        </p:nvGrpSpPr>
        <p:grpSpPr>
          <a:xfrm>
            <a:off x="5155087" y="1762012"/>
            <a:ext cx="272497" cy="362441"/>
            <a:chOff x="2033075" y="2942475"/>
            <a:chExt cx="206125" cy="265875"/>
          </a:xfrm>
        </p:grpSpPr>
        <p:sp>
          <p:nvSpPr>
            <p:cNvPr id="1394" name="Google Shape;1394;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0" name="Google Shape;1400;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1" name="Google Shape;1401;p43"/>
          <p:cNvGrpSpPr/>
          <p:nvPr/>
        </p:nvGrpSpPr>
        <p:grpSpPr>
          <a:xfrm>
            <a:off x="3016802" y="5738414"/>
            <a:ext cx="325576" cy="362441"/>
            <a:chOff x="3081775" y="1061400"/>
            <a:chExt cx="246275" cy="265875"/>
          </a:xfrm>
        </p:grpSpPr>
        <p:sp>
          <p:nvSpPr>
            <p:cNvPr id="1402" name="Google Shape;1402;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5" name="Google Shape;1405;p43"/>
          <p:cNvGrpSpPr/>
          <p:nvPr/>
        </p:nvGrpSpPr>
        <p:grpSpPr>
          <a:xfrm>
            <a:off x="3556513" y="5780534"/>
            <a:ext cx="369202" cy="325941"/>
            <a:chOff x="2847150" y="1805000"/>
            <a:chExt cx="279275" cy="239100"/>
          </a:xfrm>
        </p:grpSpPr>
        <p:sp>
          <p:nvSpPr>
            <p:cNvPr id="1406" name="Google Shape;1406;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8" name="Google Shape;1408;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9" name="Google Shape;1409;p43"/>
          <p:cNvGrpSpPr/>
          <p:nvPr/>
        </p:nvGrpSpPr>
        <p:grpSpPr>
          <a:xfrm>
            <a:off x="4742307" y="5724791"/>
            <a:ext cx="352082" cy="363054"/>
            <a:chOff x="6435300" y="1095300"/>
            <a:chExt cx="266325" cy="266325"/>
          </a:xfrm>
        </p:grpSpPr>
        <p:sp>
          <p:nvSpPr>
            <p:cNvPr id="1410" name="Google Shape;1410;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3" name="Google Shape;1413;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5" name="Google Shape;1415;p43"/>
          <p:cNvGrpSpPr/>
          <p:nvPr/>
        </p:nvGrpSpPr>
        <p:grpSpPr>
          <a:xfrm>
            <a:off x="6295376" y="5719855"/>
            <a:ext cx="301350" cy="363054"/>
            <a:chOff x="4506525" y="1060950"/>
            <a:chExt cx="227950" cy="266325"/>
          </a:xfrm>
        </p:grpSpPr>
        <p:sp>
          <p:nvSpPr>
            <p:cNvPr id="1416" name="Google Shape;1416;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3" name="Google Shape;1423;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5" name="Google Shape;1425;p43"/>
          <p:cNvGrpSpPr/>
          <p:nvPr/>
        </p:nvGrpSpPr>
        <p:grpSpPr>
          <a:xfrm>
            <a:off x="7301010" y="5797711"/>
            <a:ext cx="251246" cy="356340"/>
            <a:chOff x="867500" y="3647700"/>
            <a:chExt cx="190050" cy="261400"/>
          </a:xfrm>
        </p:grpSpPr>
        <p:sp>
          <p:nvSpPr>
            <p:cNvPr id="1426" name="Google Shape;1426;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1" name="Google Shape;1431;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3" name="Google Shape;1433;p43"/>
          <p:cNvGrpSpPr/>
          <p:nvPr/>
        </p:nvGrpSpPr>
        <p:grpSpPr>
          <a:xfrm>
            <a:off x="9443288" y="5752884"/>
            <a:ext cx="299598" cy="398327"/>
            <a:chOff x="3707175" y="1322350"/>
            <a:chExt cx="226625" cy="292200"/>
          </a:xfrm>
        </p:grpSpPr>
        <p:sp>
          <p:nvSpPr>
            <p:cNvPr id="1434" name="Google Shape;1434;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23"/>
          <p:cNvSpPr txBox="1"/>
          <p:nvPr>
            <p:ph type="title"/>
          </p:nvPr>
        </p:nvSpPr>
        <p:spPr>
          <a:xfrm>
            <a:off x="720400" y="669575"/>
            <a:ext cx="11055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Table of Contents.-</a:t>
            </a:r>
            <a:endParaRPr/>
          </a:p>
        </p:txBody>
      </p:sp>
      <p:sp>
        <p:nvSpPr>
          <p:cNvPr id="699" name="Google Shape;699;p23"/>
          <p:cNvSpPr txBox="1"/>
          <p:nvPr>
            <p:ph idx="1" type="body"/>
          </p:nvPr>
        </p:nvSpPr>
        <p:spPr>
          <a:xfrm>
            <a:off x="720400" y="2841595"/>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We will talk about this first.</a:t>
            </a:r>
            <a:endParaRPr/>
          </a:p>
        </p:txBody>
      </p:sp>
      <p:sp>
        <p:nvSpPr>
          <p:cNvPr id="700" name="Google Shape;700;p23"/>
          <p:cNvSpPr txBox="1"/>
          <p:nvPr>
            <p:ph idx="2" type="body"/>
          </p:nvPr>
        </p:nvSpPr>
        <p:spPr>
          <a:xfrm>
            <a:off x="4449725" y="2841595"/>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talk about this second.</a:t>
            </a:r>
            <a:endParaRPr/>
          </a:p>
        </p:txBody>
      </p:sp>
      <p:sp>
        <p:nvSpPr>
          <p:cNvPr id="701" name="Google Shape;701;p23"/>
          <p:cNvSpPr txBox="1"/>
          <p:nvPr>
            <p:ph idx="3" type="body"/>
          </p:nvPr>
        </p:nvSpPr>
        <p:spPr>
          <a:xfrm>
            <a:off x="720400" y="4882654"/>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After that we will talk about this.</a:t>
            </a:r>
            <a:endParaRPr/>
          </a:p>
        </p:txBody>
      </p:sp>
      <p:sp>
        <p:nvSpPr>
          <p:cNvPr id="702" name="Google Shape;702;p23"/>
          <p:cNvSpPr txBox="1"/>
          <p:nvPr>
            <p:ph idx="4" type="body"/>
          </p:nvPr>
        </p:nvSpPr>
        <p:spPr>
          <a:xfrm>
            <a:off x="4449725" y="4882654"/>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also talk about this.</a:t>
            </a:r>
            <a:endParaRPr/>
          </a:p>
        </p:txBody>
      </p:sp>
      <p:sp>
        <p:nvSpPr>
          <p:cNvPr id="703" name="Google Shape;703;p23"/>
          <p:cNvSpPr txBox="1"/>
          <p:nvPr>
            <p:ph idx="5" type="title"/>
          </p:nvPr>
        </p:nvSpPr>
        <p:spPr>
          <a:xfrm>
            <a:off x="720400" y="2145825"/>
            <a:ext cx="32946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solidFill>
                  <a:schemeClr val="accent1"/>
                </a:solidFill>
              </a:rPr>
              <a:t>01 - Dogs</a:t>
            </a:r>
            <a:endParaRPr>
              <a:solidFill>
                <a:schemeClr val="accent1"/>
              </a:solidFill>
            </a:endParaRPr>
          </a:p>
        </p:txBody>
      </p:sp>
      <p:sp>
        <p:nvSpPr>
          <p:cNvPr id="704" name="Google Shape;704;p23"/>
          <p:cNvSpPr txBox="1"/>
          <p:nvPr>
            <p:ph idx="6" type="title"/>
          </p:nvPr>
        </p:nvSpPr>
        <p:spPr>
          <a:xfrm>
            <a:off x="4449725" y="2145825"/>
            <a:ext cx="32946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t>02 - Cats</a:t>
            </a:r>
            <a:endParaRPr/>
          </a:p>
        </p:txBody>
      </p:sp>
      <p:sp>
        <p:nvSpPr>
          <p:cNvPr id="705" name="Google Shape;705;p23"/>
          <p:cNvSpPr txBox="1"/>
          <p:nvPr>
            <p:ph idx="7" type="title"/>
          </p:nvPr>
        </p:nvSpPr>
        <p:spPr>
          <a:xfrm>
            <a:off x="720400" y="4186875"/>
            <a:ext cx="33813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solidFill>
                  <a:schemeClr val="accent1"/>
                </a:solidFill>
              </a:rPr>
              <a:t>04 - Kangaroos</a:t>
            </a:r>
            <a:endParaRPr>
              <a:solidFill>
                <a:schemeClr val="accent1"/>
              </a:solidFill>
            </a:endParaRPr>
          </a:p>
        </p:txBody>
      </p:sp>
      <p:sp>
        <p:nvSpPr>
          <p:cNvPr id="706" name="Google Shape;706;p23"/>
          <p:cNvSpPr txBox="1"/>
          <p:nvPr>
            <p:ph idx="8" type="title"/>
          </p:nvPr>
        </p:nvSpPr>
        <p:spPr>
          <a:xfrm>
            <a:off x="4449725" y="4186884"/>
            <a:ext cx="32946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t>05 - Pandas</a:t>
            </a:r>
            <a:endParaRPr/>
          </a:p>
        </p:txBody>
      </p:sp>
      <p:sp>
        <p:nvSpPr>
          <p:cNvPr id="707" name="Google Shape;707;p23"/>
          <p:cNvSpPr txBox="1"/>
          <p:nvPr>
            <p:ph idx="1" type="body"/>
          </p:nvPr>
        </p:nvSpPr>
        <p:spPr>
          <a:xfrm>
            <a:off x="8140725" y="2841595"/>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Then, we will talk about this.</a:t>
            </a:r>
            <a:endParaRPr/>
          </a:p>
        </p:txBody>
      </p:sp>
      <p:sp>
        <p:nvSpPr>
          <p:cNvPr id="708" name="Google Shape;708;p23"/>
          <p:cNvSpPr txBox="1"/>
          <p:nvPr>
            <p:ph idx="3" type="body"/>
          </p:nvPr>
        </p:nvSpPr>
        <p:spPr>
          <a:xfrm>
            <a:off x="8140725" y="4882654"/>
            <a:ext cx="3294600" cy="1322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we will talk about this last.</a:t>
            </a:r>
            <a:endParaRPr/>
          </a:p>
        </p:txBody>
      </p:sp>
      <p:sp>
        <p:nvSpPr>
          <p:cNvPr id="709" name="Google Shape;709;p23"/>
          <p:cNvSpPr txBox="1"/>
          <p:nvPr>
            <p:ph idx="5" type="title"/>
          </p:nvPr>
        </p:nvSpPr>
        <p:spPr>
          <a:xfrm>
            <a:off x="8140725" y="2145825"/>
            <a:ext cx="32946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solidFill>
                  <a:schemeClr val="accent4"/>
                </a:solidFill>
              </a:rPr>
              <a:t>03 - Elephants</a:t>
            </a:r>
            <a:endParaRPr>
              <a:solidFill>
                <a:schemeClr val="accent4"/>
              </a:solidFill>
            </a:endParaRPr>
          </a:p>
        </p:txBody>
      </p:sp>
      <p:sp>
        <p:nvSpPr>
          <p:cNvPr id="710" name="Google Shape;710;p23"/>
          <p:cNvSpPr txBox="1"/>
          <p:nvPr>
            <p:ph idx="7" type="title"/>
          </p:nvPr>
        </p:nvSpPr>
        <p:spPr>
          <a:xfrm>
            <a:off x="8140725" y="4164309"/>
            <a:ext cx="3294600" cy="695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a:solidFill>
                  <a:schemeClr val="accent4"/>
                </a:solidFill>
              </a:rPr>
              <a:t>06 - Koalas</a:t>
            </a:r>
            <a:endParaRPr>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24"/>
          <p:cNvSpPr txBox="1"/>
          <p:nvPr>
            <p:ph type="title"/>
          </p:nvPr>
        </p:nvSpPr>
        <p:spPr>
          <a:xfrm>
            <a:off x="481867" y="965000"/>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solidFill>
                  <a:schemeClr val="accent1"/>
                </a:solidFill>
              </a:rPr>
              <a:t>01</a:t>
            </a:r>
            <a:endParaRPr>
              <a:solidFill>
                <a:schemeClr val="accent1"/>
              </a:solidFill>
            </a:endParaRPr>
          </a:p>
        </p:txBody>
      </p:sp>
      <p:sp>
        <p:nvSpPr>
          <p:cNvPr id="716" name="Google Shape;716;p24"/>
          <p:cNvSpPr txBox="1"/>
          <p:nvPr>
            <p:ph idx="1" type="body"/>
          </p:nvPr>
        </p:nvSpPr>
        <p:spPr>
          <a:xfrm>
            <a:off x="4471000" y="2825700"/>
            <a:ext cx="6820500" cy="2075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Add a brief introduction of your section here.</a:t>
            </a:r>
            <a:endParaRPr/>
          </a:p>
          <a:p>
            <a:pPr indent="0" lvl="0" marL="0" rtl="0" algn="l">
              <a:lnSpc>
                <a:spcPct val="115000"/>
              </a:lnSpc>
              <a:spcBef>
                <a:spcPts val="2100"/>
              </a:spcBef>
              <a:spcAft>
                <a:spcPts val="2100"/>
              </a:spcAft>
              <a:buSzPts val="1900"/>
              <a:buNone/>
            </a:pPr>
            <a:r>
              <a:rPr lang="en"/>
              <a:t>Let’s dive in and get to know some interesting facts about animals!</a:t>
            </a:r>
            <a:endParaRPr/>
          </a:p>
        </p:txBody>
      </p:sp>
      <p:sp>
        <p:nvSpPr>
          <p:cNvPr id="717" name="Google Shape;717;p24"/>
          <p:cNvSpPr txBox="1"/>
          <p:nvPr>
            <p:ph idx="2"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5"/>
          <p:cNvSpPr txBox="1"/>
          <p:nvPr>
            <p:ph type="title"/>
          </p:nvPr>
        </p:nvSpPr>
        <p:spPr>
          <a:xfrm>
            <a:off x="969550" y="1335975"/>
            <a:ext cx="70938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723" name="Google Shape;723;p25"/>
          <p:cNvSpPr txBox="1"/>
          <p:nvPr>
            <p:ph idx="1" type="subTitle"/>
          </p:nvPr>
        </p:nvSpPr>
        <p:spPr>
          <a:xfrm>
            <a:off x="1017326" y="2309575"/>
            <a:ext cx="70461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Elephants and storms.</a:t>
            </a:r>
            <a:endParaRPr/>
          </a:p>
        </p:txBody>
      </p:sp>
      <p:sp>
        <p:nvSpPr>
          <p:cNvPr id="724" name="Google Shape;724;p25"/>
          <p:cNvSpPr txBox="1"/>
          <p:nvPr>
            <p:ph idx="2" type="body"/>
          </p:nvPr>
        </p:nvSpPr>
        <p:spPr>
          <a:xfrm>
            <a:off x="1017325" y="2969750"/>
            <a:ext cx="7046100" cy="2223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elephants can sense storms?</a:t>
            </a:r>
            <a:endParaRPr/>
          </a:p>
          <a:p>
            <a:pPr indent="0" lvl="0" marL="0" rtl="0" algn="l">
              <a:lnSpc>
                <a:spcPct val="115000"/>
              </a:lnSpc>
              <a:spcBef>
                <a:spcPts val="2100"/>
              </a:spcBef>
              <a:spcAft>
                <a:spcPts val="2100"/>
              </a:spcAft>
              <a:buSzPts val="1900"/>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26"/>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730" name="Google Shape;730;p26"/>
          <p:cNvSpPr txBox="1"/>
          <p:nvPr>
            <p:ph idx="4" type="body"/>
          </p:nvPr>
        </p:nvSpPr>
        <p:spPr>
          <a:xfrm>
            <a:off x="6464146" y="2739050"/>
            <a:ext cx="49611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a cat uses its whiskers as feelers to determine if a space is too small to squeeze through?</a:t>
            </a:r>
            <a:endParaRPr/>
          </a:p>
          <a:p>
            <a:pPr indent="0" lvl="0" marL="0" rtl="0" algn="l">
              <a:lnSpc>
                <a:spcPct val="115000"/>
              </a:lnSpc>
              <a:spcBef>
                <a:spcPts val="2100"/>
              </a:spcBef>
              <a:spcAft>
                <a:spcPts val="2100"/>
              </a:spcAft>
              <a:buSzPts val="1900"/>
              <a:buNone/>
            </a:pPr>
            <a:r>
              <a:rPr lang="en"/>
              <a:t>Also, cats love to sleep. A fifteen-year-old cat has probably spent ten years of its life sleeping.</a:t>
            </a:r>
            <a:endParaRPr/>
          </a:p>
        </p:txBody>
      </p:sp>
      <p:sp>
        <p:nvSpPr>
          <p:cNvPr id="731" name="Google Shape;731;p26"/>
          <p:cNvSpPr txBox="1"/>
          <p:nvPr>
            <p:ph idx="3" type="body"/>
          </p:nvPr>
        </p:nvSpPr>
        <p:spPr>
          <a:xfrm>
            <a:off x="873350" y="2750800"/>
            <a:ext cx="49608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dogs can smell your feelings?</a:t>
            </a:r>
            <a:endParaRPr/>
          </a:p>
          <a:p>
            <a:pPr indent="0" lvl="0" marL="0" rtl="0" algn="l">
              <a:lnSpc>
                <a:spcPct val="115000"/>
              </a:lnSpc>
              <a:spcBef>
                <a:spcPts val="210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lnSpc>
                <a:spcPct val="115000"/>
              </a:lnSpc>
              <a:spcBef>
                <a:spcPts val="2100"/>
              </a:spcBef>
              <a:spcAft>
                <a:spcPts val="2100"/>
              </a:spcAft>
              <a:buSzPts val="1900"/>
              <a:buNone/>
            </a:pPr>
            <a:r>
              <a:t/>
            </a:r>
            <a:endParaRPr/>
          </a:p>
        </p:txBody>
      </p:sp>
      <p:sp>
        <p:nvSpPr>
          <p:cNvPr id="732" name="Google Shape;732;p26"/>
          <p:cNvSpPr txBox="1"/>
          <p:nvPr>
            <p:ph idx="1" type="subTitle"/>
          </p:nvPr>
        </p:nvSpPr>
        <p:spPr>
          <a:xfrm>
            <a:off x="873360" y="1813775"/>
            <a:ext cx="49611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A man's best friend...</a:t>
            </a:r>
            <a:endParaRPr/>
          </a:p>
        </p:txBody>
      </p:sp>
      <p:sp>
        <p:nvSpPr>
          <p:cNvPr id="733" name="Google Shape;733;p26"/>
          <p:cNvSpPr txBox="1"/>
          <p:nvPr>
            <p:ph idx="2" type="subTitle"/>
          </p:nvPr>
        </p:nvSpPr>
        <p:spPr>
          <a:xfrm>
            <a:off x="6464155" y="1813775"/>
            <a:ext cx="49608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27"/>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t>Clearly, animals know more than we think, and think a great deal more than we know.</a:t>
            </a:r>
            <a:endParaRPr/>
          </a:p>
        </p:txBody>
      </p:sp>
      <p:sp>
        <p:nvSpPr>
          <p:cNvPr id="739" name="Google Shape;739;p27"/>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p>
            <a:pPr indent="0" lvl="0" marL="457200" rtl="0" algn="r">
              <a:lnSpc>
                <a:spcPct val="100000"/>
              </a:lnSpc>
              <a:spcBef>
                <a:spcPts val="0"/>
              </a:spcBef>
              <a:spcAft>
                <a:spcPts val="0"/>
              </a:spcAft>
              <a:buSzPts val="1900"/>
              <a:buNone/>
            </a:pPr>
            <a:r>
              <a:rPr lang="en"/>
              <a:t>― Irene M. Pepperberg</a:t>
            </a:r>
            <a:endParaRPr/>
          </a:p>
        </p:txBody>
      </p:sp>
      <p:grpSp>
        <p:nvGrpSpPr>
          <p:cNvPr id="740" name="Google Shape;740;p27"/>
          <p:cNvGrpSpPr/>
          <p:nvPr/>
        </p:nvGrpSpPr>
        <p:grpSpPr>
          <a:xfrm rot="10800000">
            <a:off x="295796" y="329461"/>
            <a:ext cx="1808806" cy="1274217"/>
            <a:chOff x="621403" y="597265"/>
            <a:chExt cx="1588204" cy="1118814"/>
          </a:xfrm>
        </p:grpSpPr>
        <p:sp>
          <p:nvSpPr>
            <p:cNvPr id="741" name="Google Shape;741;p2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28"/>
          <p:cNvPicPr preferRelativeResize="0"/>
          <p:nvPr/>
        </p:nvPicPr>
        <p:blipFill rotWithShape="1">
          <a:blip r:embed="rId3">
            <a:alphaModFix/>
          </a:blip>
          <a:srcRect b="26071" l="0" r="0" t="19760"/>
          <a:stretch/>
        </p:blipFill>
        <p:spPr>
          <a:xfrm>
            <a:off x="440351" y="633000"/>
            <a:ext cx="11349148" cy="4612326"/>
          </a:xfrm>
          <a:prstGeom prst="rect">
            <a:avLst/>
          </a:prstGeom>
          <a:noFill/>
          <a:ln>
            <a:noFill/>
          </a:ln>
        </p:spPr>
      </p:pic>
      <p:sp>
        <p:nvSpPr>
          <p:cNvPr id="748" name="Google Shape;748;p28"/>
          <p:cNvSpPr txBox="1"/>
          <p:nvPr>
            <p:ph type="title"/>
          </p:nvPr>
        </p:nvSpPr>
        <p:spPr>
          <a:xfrm>
            <a:off x="619250" y="1059600"/>
            <a:ext cx="5889600" cy="3436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7000"/>
              <a:buNone/>
            </a:pPr>
            <a:r>
              <a:rPr lang="en">
                <a:solidFill>
                  <a:schemeClr val="lt2"/>
                </a:solidFill>
              </a:rPr>
              <a:t>Dogs can smell your feelings.</a:t>
            </a:r>
            <a:endParaRPr>
              <a:solidFill>
                <a:schemeClr val="lt2"/>
              </a:solidFill>
            </a:endParaRPr>
          </a:p>
          <a:p>
            <a:pPr indent="0" lvl="0" marL="0" rtl="0" algn="l">
              <a:lnSpc>
                <a:spcPct val="100000"/>
              </a:lnSpc>
              <a:spcBef>
                <a:spcPts val="0"/>
              </a:spcBef>
              <a:spcAft>
                <a:spcPts val="0"/>
              </a:spcAft>
              <a:buSzPts val="7000"/>
              <a:buNone/>
            </a:pPr>
            <a:r>
              <a:t/>
            </a:r>
            <a:endParaRPr>
              <a:solidFill>
                <a:schemeClr val="lt2"/>
              </a:solidFill>
            </a:endParaRPr>
          </a:p>
          <a:p>
            <a:pPr indent="0" lvl="0" marL="0" rtl="0" algn="l">
              <a:lnSpc>
                <a:spcPct val="100000"/>
              </a:lnSpc>
              <a:spcBef>
                <a:spcPts val="0"/>
              </a:spcBef>
              <a:spcAft>
                <a:spcPts val="0"/>
              </a:spcAft>
              <a:buSzPts val="7000"/>
              <a:buNone/>
            </a:pPr>
            <a:r>
              <a:t/>
            </a:r>
            <a:endParaRPr>
              <a:solidFill>
                <a:schemeClr val="lt2"/>
              </a:solidFill>
            </a:endParaRPr>
          </a:p>
          <a:p>
            <a:pPr indent="0" lvl="0" marL="0" rtl="0" algn="l">
              <a:lnSpc>
                <a:spcPct val="100000"/>
              </a:lnSpc>
              <a:spcBef>
                <a:spcPts val="0"/>
              </a:spcBef>
              <a:spcAft>
                <a:spcPts val="0"/>
              </a:spcAft>
              <a:buSzPts val="7000"/>
              <a:buNone/>
            </a:pPr>
            <a:r>
              <a:t/>
            </a:r>
            <a:endParaRPr>
              <a:solidFill>
                <a:schemeClr val="lt2"/>
              </a:solidFill>
            </a:endParaRPr>
          </a:p>
        </p:txBody>
      </p:sp>
      <p:sp>
        <p:nvSpPr>
          <p:cNvPr id="749" name="Google Shape;749;p28"/>
          <p:cNvSpPr txBox="1"/>
          <p:nvPr>
            <p:ph idx="1" type="body"/>
          </p:nvPr>
        </p:nvSpPr>
        <p:spPr>
          <a:xfrm>
            <a:off x="440350" y="5341800"/>
            <a:ext cx="11349300" cy="9744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ctr">
              <a:lnSpc>
                <a:spcPct val="115000"/>
              </a:lnSpc>
              <a:spcBef>
                <a:spcPts val="2100"/>
              </a:spcBef>
              <a:spcAft>
                <a:spcPts val="0"/>
              </a:spcAft>
              <a:buSzPts val="1900"/>
              <a:buNone/>
            </a:pPr>
            <a:r>
              <a:t/>
            </a:r>
            <a:endParaRPr/>
          </a:p>
          <a:p>
            <a:pPr indent="0" lvl="0" marL="0" rtl="0" algn="ctr">
              <a:lnSpc>
                <a:spcPct val="115000"/>
              </a:lnSpc>
              <a:spcBef>
                <a:spcPts val="2100"/>
              </a:spcBef>
              <a:spcAft>
                <a:spcPts val="0"/>
              </a:spcAft>
              <a:buSzPts val="1900"/>
              <a:buNone/>
            </a:pPr>
            <a:r>
              <a:t/>
            </a:r>
            <a:endParaRPr/>
          </a:p>
          <a:p>
            <a:pPr indent="0" lvl="0" marL="0" rtl="0" algn="ctr">
              <a:lnSpc>
                <a:spcPct val="115000"/>
              </a:lnSpc>
              <a:spcBef>
                <a:spcPts val="2100"/>
              </a:spcBef>
              <a:spcAft>
                <a:spcPts val="2100"/>
              </a:spcAft>
              <a:buSzPts val="19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29"/>
          <p:cNvSpPr txBox="1"/>
          <p:nvPr>
            <p:ph type="title"/>
          </p:nvPr>
        </p:nvSpPr>
        <p:spPr>
          <a:xfrm>
            <a:off x="287825" y="1388675"/>
            <a:ext cx="6052500" cy="1324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7000"/>
              <a:buNone/>
            </a:pPr>
            <a:r>
              <a:rPr lang="en">
                <a:solidFill>
                  <a:schemeClr val="lt2"/>
                </a:solidFill>
              </a:rPr>
              <a:t>Pandas don’t hibernate.</a:t>
            </a:r>
            <a:endParaRPr>
              <a:solidFill>
                <a:schemeClr val="lt2"/>
              </a:solidFill>
            </a:endParaRPr>
          </a:p>
          <a:p>
            <a:pPr indent="0" lvl="0" marL="0" rtl="0" algn="r">
              <a:lnSpc>
                <a:spcPct val="100000"/>
              </a:lnSpc>
              <a:spcBef>
                <a:spcPts val="0"/>
              </a:spcBef>
              <a:spcAft>
                <a:spcPts val="0"/>
              </a:spcAft>
              <a:buSzPts val="7000"/>
              <a:buNone/>
            </a:pPr>
            <a:r>
              <a:t/>
            </a:r>
            <a:endParaRPr>
              <a:solidFill>
                <a:schemeClr val="lt2"/>
              </a:solidFill>
            </a:endParaRPr>
          </a:p>
        </p:txBody>
      </p:sp>
      <p:sp>
        <p:nvSpPr>
          <p:cNvPr id="755" name="Google Shape;755;p29"/>
          <p:cNvSpPr txBox="1"/>
          <p:nvPr>
            <p:ph idx="1" type="body"/>
          </p:nvPr>
        </p:nvSpPr>
        <p:spPr>
          <a:xfrm>
            <a:off x="914900" y="3690525"/>
            <a:ext cx="5322600" cy="14412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SzPts val="1900"/>
              <a:buNone/>
            </a:pPr>
            <a:r>
              <a:rPr lang="en"/>
              <a:t>When winter approaches, they head lower down their mountain homes to warmer temperatures, where they continue to chomp away on bamboo!</a:t>
            </a:r>
            <a:endParaRPr/>
          </a:p>
          <a:p>
            <a:pPr indent="0" lvl="0" marL="0" rtl="0" algn="r">
              <a:lnSpc>
                <a:spcPct val="115000"/>
              </a:lnSpc>
              <a:spcBef>
                <a:spcPts val="2100"/>
              </a:spcBef>
              <a:spcAft>
                <a:spcPts val="2100"/>
              </a:spcAft>
              <a:buSzPts val="1900"/>
              <a:buNone/>
            </a:pPr>
            <a:r>
              <a:t/>
            </a:r>
            <a:endParaRPr/>
          </a:p>
        </p:txBody>
      </p:sp>
      <p:pic>
        <p:nvPicPr>
          <p:cNvPr id="756" name="Google Shape;756;p29"/>
          <p:cNvPicPr preferRelativeResize="0"/>
          <p:nvPr/>
        </p:nvPicPr>
        <p:blipFill rotWithShape="1">
          <a:blip r:embed="rId3">
            <a:alphaModFix/>
          </a:blip>
          <a:srcRect b="0" l="7721" r="3727" t="0"/>
          <a:stretch/>
        </p:blipFill>
        <p:spPr>
          <a:xfrm>
            <a:off x="6642275" y="1675739"/>
            <a:ext cx="4665600" cy="3506400"/>
          </a:xfrm>
          <a:prstGeom prst="roundRect">
            <a:avLst>
              <a:gd fmla="val 0"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 Harlow">
  <a:themeElements>
    <a:clrScheme name="Simple Light">
      <a:dk1>
        <a:srgbClr val="E2D7D3"/>
      </a:dk1>
      <a:lt1>
        <a:srgbClr val="BC9E92"/>
      </a:lt1>
      <a:dk2>
        <a:srgbClr val="171717"/>
      </a:dk2>
      <a:lt2>
        <a:srgbClr val="E2D7D3"/>
      </a:lt2>
      <a:accent1>
        <a:srgbClr val="593A37"/>
      </a:accent1>
      <a:accent2>
        <a:srgbClr val="AF8F82"/>
      </a:accent2>
      <a:accent3>
        <a:srgbClr val="CDC2BE"/>
      </a:accent3>
      <a:accent4>
        <a:srgbClr val="FFFFFF"/>
      </a:accent4>
      <a:accent5>
        <a:srgbClr val="FFFFFF"/>
      </a:accent5>
      <a:accent6>
        <a:srgbClr val="FFFFFF"/>
      </a:accent6>
      <a:hlink>
        <a:srgbClr val="4E3B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